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5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7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8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9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0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1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3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14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15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16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17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18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19.xml" ContentType="application/vnd.openxmlformats-officedocument.theme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20.xml" ContentType="application/vnd.openxmlformats-officedocument.theme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theme/theme21.xml" ContentType="application/vnd.openxmlformats-officedocument.theme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22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theme/theme23.xml" ContentType="application/vnd.openxmlformats-officedocument.theme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theme/theme24.xml" ContentType="application/vnd.openxmlformats-officedocument.theme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theme/theme25.xml" ContentType="application/vnd.openxmlformats-officedocument.theme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theme/theme26.xml" ContentType="application/vnd.openxmlformats-officedocument.theme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theme/theme27.xml" ContentType="application/vnd.openxmlformats-officedocument.theme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theme/theme28.xml" ContentType="application/vnd.openxmlformats-officedocument.theme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theme/theme29.xml" ContentType="application/vnd.openxmlformats-officedocument.theme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theme/theme30.xml" ContentType="application/vnd.openxmlformats-officedocument.theme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theme/theme31.xml" ContentType="application/vnd.openxmlformats-officedocument.theme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theme/theme32.xml" ContentType="application/vnd.openxmlformats-officedocument.theme+xml"/>
  <Override PartName="/ppt/tags/tag29.xml" ContentType="application/vnd.openxmlformats-officedocument.presentationml.tags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theme/theme33.xml" ContentType="application/vnd.openxmlformats-officedocument.theme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theme/theme34.xml" ContentType="application/vnd.openxmlformats-officedocument.theme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theme/theme35.xml" ContentType="application/vnd.openxmlformats-officedocument.theme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theme/theme36.xml" ContentType="application/vnd.openxmlformats-officedocument.theme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92" r:id="rId1"/>
    <p:sldMasterId id="2147483808" r:id="rId2"/>
    <p:sldMasterId id="2147483820" r:id="rId3"/>
    <p:sldMasterId id="2147483999" r:id="rId4"/>
    <p:sldMasterId id="2147484175" r:id="rId5"/>
    <p:sldMasterId id="2147484382" r:id="rId6"/>
    <p:sldMasterId id="2147484399" r:id="rId7"/>
    <p:sldMasterId id="2147484416" r:id="rId8"/>
    <p:sldMasterId id="2147484433" r:id="rId9"/>
    <p:sldMasterId id="2147484521" r:id="rId10"/>
    <p:sldMasterId id="2147484539" r:id="rId11"/>
    <p:sldMasterId id="2147484555" r:id="rId12"/>
    <p:sldMasterId id="2147484669" r:id="rId13"/>
    <p:sldMasterId id="2147484906" r:id="rId14"/>
    <p:sldMasterId id="2147484976" r:id="rId15"/>
    <p:sldMasterId id="2147485010" r:id="rId16"/>
    <p:sldMasterId id="2147485035" r:id="rId17"/>
    <p:sldMasterId id="2147485048" r:id="rId18"/>
    <p:sldMasterId id="2147485061" r:id="rId19"/>
    <p:sldMasterId id="2147485367" r:id="rId20"/>
    <p:sldMasterId id="2147485389" r:id="rId21"/>
    <p:sldMasterId id="2147485450" r:id="rId22"/>
    <p:sldMasterId id="2147485487" r:id="rId23"/>
    <p:sldMasterId id="2147485506" r:id="rId24"/>
    <p:sldMasterId id="2147485541" r:id="rId25"/>
    <p:sldMasterId id="2147485560" r:id="rId26"/>
    <p:sldMasterId id="2147485579" r:id="rId27"/>
    <p:sldMasterId id="2147485610" r:id="rId28"/>
    <p:sldMasterId id="2147485634" r:id="rId29"/>
    <p:sldMasterId id="2147485658" r:id="rId30"/>
    <p:sldMasterId id="2147485672" r:id="rId31"/>
    <p:sldMasterId id="2147485686" r:id="rId32"/>
    <p:sldMasterId id="2147485702" r:id="rId33"/>
    <p:sldMasterId id="2147485715" r:id="rId34"/>
    <p:sldMasterId id="2147485757" r:id="rId35"/>
    <p:sldMasterId id="2147485771" r:id="rId36"/>
    <p:sldMasterId id="2147485785" r:id="rId37"/>
  </p:sldMasterIdLst>
  <p:notesMasterIdLst>
    <p:notesMasterId r:id="rId77"/>
  </p:notesMasterIdLst>
  <p:handoutMasterIdLst>
    <p:handoutMasterId r:id="rId78"/>
  </p:handoutMasterIdLst>
  <p:sldIdLst>
    <p:sldId id="680" r:id="rId38"/>
    <p:sldId id="1714" r:id="rId39"/>
    <p:sldId id="1715" r:id="rId40"/>
    <p:sldId id="1716" r:id="rId41"/>
    <p:sldId id="1717" r:id="rId42"/>
    <p:sldId id="1718" r:id="rId43"/>
    <p:sldId id="1719" r:id="rId44"/>
    <p:sldId id="1720" r:id="rId45"/>
    <p:sldId id="1721" r:id="rId46"/>
    <p:sldId id="1722" r:id="rId47"/>
    <p:sldId id="1655" r:id="rId48"/>
    <p:sldId id="1660" r:id="rId49"/>
    <p:sldId id="1656" r:id="rId50"/>
    <p:sldId id="1658" r:id="rId51"/>
    <p:sldId id="1671" r:id="rId52"/>
    <p:sldId id="1676" r:id="rId53"/>
    <p:sldId id="1679" r:id="rId54"/>
    <p:sldId id="1682" r:id="rId55"/>
    <p:sldId id="1683" r:id="rId56"/>
    <p:sldId id="1706" r:id="rId57"/>
    <p:sldId id="1708" r:id="rId58"/>
    <p:sldId id="1687" r:id="rId59"/>
    <p:sldId id="1699" r:id="rId60"/>
    <p:sldId id="1688" r:id="rId61"/>
    <p:sldId id="1689" r:id="rId62"/>
    <p:sldId id="1690" r:id="rId63"/>
    <p:sldId id="1691" r:id="rId64"/>
    <p:sldId id="1692" r:id="rId65"/>
    <p:sldId id="1693" r:id="rId66"/>
    <p:sldId id="1694" r:id="rId67"/>
    <p:sldId id="1695" r:id="rId68"/>
    <p:sldId id="1696" r:id="rId69"/>
    <p:sldId id="1697" r:id="rId70"/>
    <p:sldId id="1698" r:id="rId71"/>
    <p:sldId id="1709" r:id="rId72"/>
    <p:sldId id="1710" r:id="rId73"/>
    <p:sldId id="1711" r:id="rId74"/>
    <p:sldId id="1713" r:id="rId75"/>
    <p:sldId id="1704" r:id="rId76"/>
  </p:sldIdLst>
  <p:sldSz cx="9144000" cy="6858000" type="screen4x3"/>
  <p:notesSz cx="6858000" cy="9144000"/>
  <p:custDataLst>
    <p:tags r:id="rId7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7C80"/>
    <a:srgbClr val="CCCC00"/>
    <a:srgbClr val="0000FF"/>
    <a:srgbClr val="996633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67" autoAdjust="0"/>
    <p:restoredTop sz="94737" autoAdjust="0"/>
  </p:normalViewPr>
  <p:slideViewPr>
    <p:cSldViewPr>
      <p:cViewPr varScale="1">
        <p:scale>
          <a:sx n="83" d="100"/>
          <a:sy n="83" d="100"/>
        </p:scale>
        <p:origin x="9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5.xml"/><Relationship Id="rId47" Type="http://schemas.openxmlformats.org/officeDocument/2006/relationships/slide" Target="slides/slide10.xml"/><Relationship Id="rId63" Type="http://schemas.openxmlformats.org/officeDocument/2006/relationships/slide" Target="slides/slide26.xml"/><Relationship Id="rId68" Type="http://schemas.openxmlformats.org/officeDocument/2006/relationships/slide" Target="slides/slide31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" Target="slides/slide16.xml"/><Relationship Id="rId58" Type="http://schemas.openxmlformats.org/officeDocument/2006/relationships/slide" Target="slides/slide21.xml"/><Relationship Id="rId74" Type="http://schemas.openxmlformats.org/officeDocument/2006/relationships/slide" Target="slides/slide37.xml"/><Relationship Id="rId79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24.xml"/><Relationship Id="rId82" Type="http://schemas.openxmlformats.org/officeDocument/2006/relationships/theme" Target="theme/theme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6.xml"/><Relationship Id="rId48" Type="http://schemas.openxmlformats.org/officeDocument/2006/relationships/slide" Target="slides/slide11.xml"/><Relationship Id="rId56" Type="http://schemas.openxmlformats.org/officeDocument/2006/relationships/slide" Target="slides/slide19.xml"/><Relationship Id="rId64" Type="http://schemas.openxmlformats.org/officeDocument/2006/relationships/slide" Target="slides/slide27.xml"/><Relationship Id="rId69" Type="http://schemas.openxmlformats.org/officeDocument/2006/relationships/slide" Target="slides/slide32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4.xml"/><Relationship Id="rId72" Type="http://schemas.openxmlformats.org/officeDocument/2006/relationships/slide" Target="slides/slide35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1.xml"/><Relationship Id="rId46" Type="http://schemas.openxmlformats.org/officeDocument/2006/relationships/slide" Target="slides/slide9.xml"/><Relationship Id="rId59" Type="http://schemas.openxmlformats.org/officeDocument/2006/relationships/slide" Target="slides/slide22.xml"/><Relationship Id="rId67" Type="http://schemas.openxmlformats.org/officeDocument/2006/relationships/slide" Target="slides/slide30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4.xml"/><Relationship Id="rId54" Type="http://schemas.openxmlformats.org/officeDocument/2006/relationships/slide" Target="slides/slide17.xml"/><Relationship Id="rId62" Type="http://schemas.openxmlformats.org/officeDocument/2006/relationships/slide" Target="slides/slide25.xml"/><Relationship Id="rId70" Type="http://schemas.openxmlformats.org/officeDocument/2006/relationships/slide" Target="slides/slide33.xml"/><Relationship Id="rId75" Type="http://schemas.openxmlformats.org/officeDocument/2006/relationships/slide" Target="slides/slide38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12.xml"/><Relationship Id="rId57" Type="http://schemas.openxmlformats.org/officeDocument/2006/relationships/slide" Target="slides/slide2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7.xml"/><Relationship Id="rId52" Type="http://schemas.openxmlformats.org/officeDocument/2006/relationships/slide" Target="slides/slide15.xml"/><Relationship Id="rId60" Type="http://schemas.openxmlformats.org/officeDocument/2006/relationships/slide" Target="slides/slide23.xml"/><Relationship Id="rId65" Type="http://schemas.openxmlformats.org/officeDocument/2006/relationships/slide" Target="slides/slide28.xml"/><Relationship Id="rId73" Type="http://schemas.openxmlformats.org/officeDocument/2006/relationships/slide" Target="slides/slide36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13.xml"/><Relationship Id="rId55" Type="http://schemas.openxmlformats.org/officeDocument/2006/relationships/slide" Target="slides/slide18.xml"/><Relationship Id="rId76" Type="http://schemas.openxmlformats.org/officeDocument/2006/relationships/slide" Target="slides/slide3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3.xml"/><Relationship Id="rId45" Type="http://schemas.openxmlformats.org/officeDocument/2006/relationships/slide" Target="slides/slide8.xml"/><Relationship Id="rId66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8/10/2023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8/10/2023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Lecture-1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515144-DAD1-4D30-BCF8-73F71ACED8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870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Lecture-1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515144-DAD1-4D30-BCF8-73F71ACED8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16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Lecture-1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515144-DAD1-4D30-BCF8-73F71ACED8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01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Lecture-1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515144-DAD1-4D30-BCF8-73F71ACED8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31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https://www.geogebra.org/calculator</a:t>
            </a:r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Lecture-1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515144-DAD1-4D30-BCF8-73F71ACED8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78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https://www.geogebra.org/calculator</a:t>
            </a:r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Lecture-1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9515144-DAD1-4D30-BCF8-73F71ACED8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41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8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10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1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0.xml"/><Relationship Id="rId1" Type="http://schemas.openxmlformats.org/officeDocument/2006/relationships/tags" Target="../tags/tag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1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14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ags" Target="../tags/tag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ags" Target="../tags/tag16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ags" Target="../tags/tag1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2.xml"/><Relationship Id="rId1" Type="http://schemas.openxmlformats.org/officeDocument/2006/relationships/tags" Target="../tags/tag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ags" Target="../tags/tag1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ags" Target="../tags/tag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3.xml"/><Relationship Id="rId1" Type="http://schemas.openxmlformats.org/officeDocument/2006/relationships/tags" Target="../tags/tag2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22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23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4.xml"/><Relationship Id="rId1" Type="http://schemas.openxmlformats.org/officeDocument/2006/relationships/tags" Target="../tags/tag2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tags" Target="../tags/tag2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tags" Target="../tags/tag26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6.xml"/><Relationship Id="rId1" Type="http://schemas.openxmlformats.org/officeDocument/2006/relationships/tags" Target="../tags/tag27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6.xml"/><Relationship Id="rId1" Type="http://schemas.openxmlformats.org/officeDocument/2006/relationships/tags" Target="../tags/tag2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9.pn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9.pn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9.pn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9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9.pn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9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9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9.png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1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9.png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9.png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9.pn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9.pn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9.pn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9.pn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9.pn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9.png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2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9.png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9.png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9.png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9.png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9.png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9.png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9.png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3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3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3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9.png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4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4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4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9.png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5.xml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5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5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5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5.xml"/><Relationship Id="rId4" Type="http://schemas.openxmlformats.org/officeDocument/2006/relationships/image" Target="../media/image9.png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6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6.xml"/><Relationship Id="rId4" Type="http://schemas.openxmlformats.org/officeDocument/2006/relationships/image" Target="../media/image9.png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7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4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7.xml"/></Relationships>
</file>

<file path=ppt/slideLayouts/_rels/slideLayout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7.xml"/><Relationship Id="rId4" Type="http://schemas.openxmlformats.org/officeDocument/2006/relationships/image" Target="../media/image9.png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8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8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Relationship Id="rId4" Type="http://schemas.openxmlformats.org/officeDocument/2006/relationships/image" Target="../media/image12.png"/></Relationships>
</file>

<file path=ppt/slideLayouts/_rels/slideLayout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8.xml"/><Relationship Id="rId4" Type="http://schemas.openxmlformats.org/officeDocument/2006/relationships/image" Target="../media/image9.png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8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9.xml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9.xml"/></Relationships>
</file>

<file path=ppt/slideLayouts/_rels/slideLayout4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9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9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9.png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0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1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2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32.xml"/><Relationship Id="rId1" Type="http://schemas.openxmlformats.org/officeDocument/2006/relationships/tags" Target="../tags/tag29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4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5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5.xml"/></Relationships>
</file>

<file path=ppt/slideLayouts/_rels/slideLayout5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5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6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6.xml"/></Relationships>
</file>

<file path=ppt/slideLayouts/_rels/slideLayout5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6.xml"/></Relationships>
</file>

<file path=ppt/slideLayouts/_rels/slideLayout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6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5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5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5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24560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373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5136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5897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1641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55807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8147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32475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27439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11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4227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45595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1334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35816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2133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71295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26781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56219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03176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819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28894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6705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68295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74092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6907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72651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25084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06873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0056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195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60CB459-1A4D-47F4-A8EE-5438035C956C}" type="datetime1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9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23580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30774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17800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39135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68912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81359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17760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2559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22620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110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300FC-D642-4D31-8A15-4FA78C96497F}" type="datetime1">
              <a:rPr lang="en-US" smtClean="0"/>
              <a:t>8/10/2023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86942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34008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610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28100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29284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5469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48043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51913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18498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944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34927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6436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82795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54683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07863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98801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85370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65704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46584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133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5DBA4-7D61-4EF0-84ED-BC77BBBD76C3}" type="datetime1">
              <a:rPr lang="en-US" smtClean="0"/>
              <a:t>8/10/2023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5540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07930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25556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12302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04486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59917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760603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0825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4604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639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12F95-64FA-403E-9EE0-678C65D0D299}" type="datetime1">
              <a:rPr lang="en-US" smtClean="0"/>
              <a:t>8/10/2023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28960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28690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55117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12552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9326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7028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18873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84575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24907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703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0599-7BEE-463B-8411-A43917BFC349}" type="datetime1">
              <a:rPr lang="en-US" smtClean="0"/>
              <a:t>8/10/2023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67589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55480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1972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061107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6240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52794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76361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2810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07581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019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3415C-FE33-4DC2-96C9-9FF4625BB8E2}" type="datetime1">
              <a:rPr lang="en-US" smtClean="0"/>
              <a:t>8/10/2023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829309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975931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35487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2617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86866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45444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02615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06426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27035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48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943E7-37D7-437E-B58C-A5C75F070D4E}" type="datetime1">
              <a:rPr lang="en-US" smtClean="0"/>
              <a:t>8/10/2023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8806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48919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11794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9929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368163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40291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4524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35001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47965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11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CDF47-80FE-4CCA-BCF7-3F457F9B8440}" type="datetime1">
              <a:rPr lang="en-US" smtClean="0"/>
              <a:t>8/10/2023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57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01993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87530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1757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66355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49402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74413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715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92885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649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FADEA-6F6D-4933-9FE0-B6F37CE7554E}" type="datetime1">
              <a:rPr lang="en-US" smtClean="0"/>
              <a:t>8/10/2023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030356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83897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8397727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451190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98342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26065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07846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01621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87668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2471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5BD2D-709E-47A5-BC42-9994CC74C963}" type="datetime1">
              <a:rPr lang="en-US" smtClean="0"/>
              <a:t>8/10/2023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71458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70372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636913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128232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090852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66137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6330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D00839DE-7ECE-48D2-99DE-21DA18AEA67A}" type="datetime3">
              <a:rPr lang="en-US" sz="1200" smtClean="0">
                <a:solidFill>
                  <a:prstClr val="black"/>
                </a:solidFill>
              </a:rPr>
              <a:pPr defTabSz="685800">
                <a:defRPr/>
              </a:pPr>
              <a:t>10 August 2023</a:t>
            </a:fld>
            <a:endParaRPr lang="en-GB" sz="12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lang="en-US" sz="1200" smtClean="0">
                <a:solidFill>
                  <a:prstClr val="black"/>
                </a:solidFill>
              </a:rPr>
              <a:t>IS ZC464, Machine Learning</a:t>
            </a:r>
            <a:endParaRPr lang="en-GB" sz="12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389A1433-2BD6-474A-B042-E5F0856EF487}" type="slidenum">
              <a:rPr lang="en-GB" sz="1200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en-GB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4112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90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900" b="1"/>
            </a:lvl1pPr>
          </a:lstStyle>
          <a:p>
            <a:pPr defTabSz="685800"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4" y="6237290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defTabSz="685800">
              <a:defRPr/>
            </a:pPr>
            <a:fld id="{78B23240-9A46-45DC-80D8-72E6138EF4CC}" type="slidenum">
              <a:rPr lang="en-IN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4930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C9A5015-9EE6-40A5-B0CB-31BFFDD9A4EB}" type="datetime3">
              <a:rPr lang="en-US" sz="1200" smtClean="0">
                <a:solidFill>
                  <a:prstClr val="black"/>
                </a:solidFill>
              </a:rPr>
              <a:pPr defTabSz="685800">
                <a:defRPr/>
              </a:pPr>
              <a:t>10 August 2023</a:t>
            </a:fld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lang="en-US" sz="1200" smtClean="0">
                <a:solidFill>
                  <a:prstClr val="black"/>
                </a:solidFill>
              </a:rPr>
              <a:t>IS ZC464, Machine Learning</a:t>
            </a:r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DBD8A489-38BD-40B0-9083-7E99DA903139}" type="slidenum">
              <a:rPr lang="en-IN" sz="1200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en-IN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79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816B7-1F90-4FDA-9242-9B28AC85CD40}" type="datetime1">
              <a:rPr lang="en-US" smtClean="0"/>
              <a:t>8/10/2023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8622A36-FC8F-4476-8002-426133117C1A}" type="datetime3">
              <a:rPr lang="en-US" sz="1200" smtClean="0">
                <a:solidFill>
                  <a:prstClr val="black"/>
                </a:solidFill>
              </a:rPr>
              <a:pPr defTabSz="685800">
                <a:defRPr/>
              </a:pPr>
              <a:t>10 August 2023</a:t>
            </a:fld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lang="en-US" sz="1200" smtClean="0">
                <a:solidFill>
                  <a:prstClr val="black"/>
                </a:solidFill>
              </a:rPr>
              <a:t>IS ZC464, Machine Learning</a:t>
            </a:r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D38CB16-FC74-415F-A778-AFAE7BEAFAF6}" type="slidenum">
              <a:rPr lang="en-IN" sz="1200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en-IN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1228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3A82F390-5B63-4068-A9D0-F644AD3195B3}" type="datetime3">
              <a:rPr lang="en-US" sz="1200" smtClean="0">
                <a:solidFill>
                  <a:prstClr val="black"/>
                </a:solidFill>
              </a:rPr>
              <a:pPr defTabSz="685800">
                <a:defRPr/>
              </a:pPr>
              <a:t>10 August 2023</a:t>
            </a:fld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lang="en-US" sz="1200" smtClean="0">
                <a:solidFill>
                  <a:prstClr val="black"/>
                </a:solidFill>
              </a:rPr>
              <a:t>IS ZC464, Machine Learning</a:t>
            </a:r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36FB1E71-4690-4FD4-BBCF-A3779CD52565}" type="slidenum">
              <a:rPr lang="en-IN" sz="1200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en-IN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4133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CDB21C6-0923-4961-A20F-7A28DB072D10}" type="datetime3">
              <a:rPr lang="en-US" sz="1200" smtClean="0">
                <a:solidFill>
                  <a:prstClr val="black"/>
                </a:solidFill>
              </a:rPr>
              <a:pPr defTabSz="685800">
                <a:defRPr/>
              </a:pPr>
              <a:t>10 August 2023</a:t>
            </a:fld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lang="en-US" sz="1200" smtClean="0">
                <a:solidFill>
                  <a:prstClr val="black"/>
                </a:solidFill>
              </a:rPr>
              <a:t>IS ZC464, Machine Learning</a:t>
            </a:r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FD64774-6889-4F3F-87B3-82AF987C97C8}" type="slidenum">
              <a:rPr lang="en-IN" sz="1200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en-IN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086480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3870F50-75AD-42BD-9FCC-315508736187}" type="datetime3">
              <a:rPr lang="en-US" sz="1200" smtClean="0">
                <a:solidFill>
                  <a:prstClr val="black"/>
                </a:solidFill>
              </a:rPr>
              <a:pPr defTabSz="685800">
                <a:defRPr/>
              </a:pPr>
              <a:t>10 August 2023</a:t>
            </a:fld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lang="en-US" sz="1200" smtClean="0">
                <a:solidFill>
                  <a:prstClr val="black"/>
                </a:solidFill>
              </a:rPr>
              <a:t>IS ZC464, Machine Learning</a:t>
            </a:r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102715D1-A74F-4481-8AFF-0CF19F1A4227}" type="slidenum">
              <a:rPr lang="en-IN" sz="1200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en-IN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32481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CABDD43D-E7AE-4424-AE04-B9CE5412EE81}" type="datetime3">
              <a:rPr lang="en-US" sz="1200" smtClean="0">
                <a:solidFill>
                  <a:prstClr val="black"/>
                </a:solidFill>
              </a:rPr>
              <a:pPr defTabSz="685800">
                <a:defRPr/>
              </a:pPr>
              <a:t>10 August 2023</a:t>
            </a:fld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lang="en-US" sz="1200" smtClean="0">
                <a:solidFill>
                  <a:prstClr val="black"/>
                </a:solidFill>
              </a:rPr>
              <a:t>IS ZC464, Machine Learning</a:t>
            </a:r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B936656-7811-4E10-ABA8-C743BA19F43F}" type="slidenum">
              <a:rPr lang="en-IN" sz="1200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en-IN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8254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87A21FB6-D61F-403D-94D9-B19EE8A5BC42}" type="datetime3">
              <a:rPr lang="en-US" sz="1200" smtClean="0">
                <a:solidFill>
                  <a:prstClr val="black"/>
                </a:solidFill>
              </a:rPr>
              <a:pPr defTabSz="685800">
                <a:defRPr/>
              </a:pPr>
              <a:t>10 August 2023</a:t>
            </a:fld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lang="en-US" sz="1200" smtClean="0">
                <a:solidFill>
                  <a:prstClr val="black"/>
                </a:solidFill>
              </a:rPr>
              <a:t>IS ZC464, Machine Learning</a:t>
            </a:r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A0E505A-A9CD-4645-BB6F-663BC8294A50}" type="slidenum">
              <a:rPr lang="en-IN" sz="1200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en-IN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10854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83D0BE5-B565-4932-BADA-8E47D0D5B9DE}" type="datetime3">
              <a:rPr lang="en-US" sz="1200" smtClean="0">
                <a:solidFill>
                  <a:prstClr val="black"/>
                </a:solidFill>
              </a:rPr>
              <a:pPr defTabSz="685800">
                <a:defRPr/>
              </a:pPr>
              <a:t>10 August 2023</a:t>
            </a:fld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lang="en-US" sz="1200" smtClean="0">
                <a:solidFill>
                  <a:prstClr val="black"/>
                </a:solidFill>
              </a:rPr>
              <a:t>IS ZC464, Machine Learning</a:t>
            </a:r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FB21827-D599-4054-9CED-35F966873CDF}" type="slidenum">
              <a:rPr lang="en-IN" sz="1200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en-IN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942084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A2E116E8-DA5F-42E5-B0B1-9907E32B06B3}" type="datetime3">
              <a:rPr lang="en-US" sz="1200" smtClean="0">
                <a:solidFill>
                  <a:prstClr val="black"/>
                </a:solidFill>
              </a:rPr>
              <a:pPr defTabSz="685800">
                <a:defRPr/>
              </a:pPr>
              <a:t>10 August 2023</a:t>
            </a:fld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lang="en-US" sz="1200" smtClean="0">
                <a:solidFill>
                  <a:prstClr val="black"/>
                </a:solidFill>
              </a:rPr>
              <a:t>IS ZC464, Machine Learning</a:t>
            </a:r>
            <a:endParaRPr lang="en-IN" sz="12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6872A46-881B-4CE5-A377-400F5AC5756F}" type="slidenum">
              <a:rPr lang="en-IN" sz="1200" smtClean="0">
                <a:solidFill>
                  <a:prstClr val="black"/>
                </a:solidFill>
              </a:rPr>
              <a:pPr defTabSz="685800">
                <a:defRPr/>
              </a:pPr>
              <a:t>‹#›</a:t>
            </a:fld>
            <a:endParaRPr lang="en-IN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967707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452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945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C1690-8CA7-4BF3-A2AD-205F376CB408}" type="datetime1">
              <a:rPr lang="en-US" smtClean="0"/>
              <a:t>8/10/2023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31080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:a16="http://schemas.microsoft.com/office/drawing/2014/main" id="{59D15E5E-39D0-4D62-A1AE-7824B1CFC32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665483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5470471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223738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413653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286456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2497047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685800"/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85800"/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</p:spPr>
        <p:txBody>
          <a:bodyPr/>
          <a:lstStyle/>
          <a:p>
            <a:pPr defTabSz="685800"/>
            <a:fld id="{BC8D7E44-7D4F-4942-A8C9-2DF6BF8399E8}" type="slidenum">
              <a:rPr lang="en-US" sz="1200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911750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55429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74219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41329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15766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24862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92647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05509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428314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98385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97887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94854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78133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7F078-45CA-436D-BCDB-2763B33808C1}" type="datetime1">
              <a:rPr lang="en-US" smtClean="0"/>
              <a:t>8/10/2023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3952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67824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150448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598546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08497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567792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021616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212729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1720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800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DC1C1-EAE1-4BB9-9C6A-E69598A608B8}" type="datetime1">
              <a:rPr lang="en-US" smtClean="0"/>
              <a:t>8/10/2023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56427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290787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38712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05861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51350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46233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803538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61102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4430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23309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4ACAF-850F-4E54-8FE9-8FA2C243DE68}" type="datetime1">
              <a:rPr lang="en-US" smtClean="0"/>
              <a:t>8/10/2023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53120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67419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153317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06972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162815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51849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59457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59362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922749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6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82099-724F-40AB-8E67-4FB981F47242}" type="datetime1">
              <a:rPr lang="en-US" smtClean="0"/>
              <a:t>8/10/2023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79259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47745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73446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21926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0781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6281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7012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3927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153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4245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781A9-26D8-498A-A78A-4369AE67AC51}" type="datetime1">
              <a:rPr lang="en-US" smtClean="0"/>
              <a:t>8/10/2023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1965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777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1426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906751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2436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08033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53754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064887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4137563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4138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0FC157-7303-4896-BF84-95F3AD505D15}" type="datetime1">
              <a:rPr lang="en-US" smtClean="0"/>
              <a:t>8/10/2023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03369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28166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605820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6204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549208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1503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673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279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734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7335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40035-DD72-475E-99C9-FA286FF8CEF5}" type="datetime1">
              <a:rPr lang="en-US" smtClean="0"/>
              <a:t>8/10/2023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3416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959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2883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3445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15930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325700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1591337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746194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672378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4874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6905-178E-415A-9E8A-DF517F197F55}" type="datetime1">
              <a:rPr lang="en-US" smtClean="0"/>
              <a:t>8/10/2023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40146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466927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627652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075746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584122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745259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2200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5316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2536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0146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D8F48-34D1-47D3-BB07-1911D9B7808E}" type="datetime1">
              <a:rPr lang="en-US" smtClean="0"/>
              <a:t>8/10/2023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784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7331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766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87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77916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67170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52203029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6425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55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433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26453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6333833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758631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0352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8671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257618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525388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90064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551365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61573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086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64576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082079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99CB88-5E1A-4FAC-892A-60949ACB1F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129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034424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15309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6200648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0217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9538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18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311606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1166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96627537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163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1021122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942737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339928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623490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88818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53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149060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99CB88-5E1A-4FAC-892A-60949ACB1F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922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7984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4244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4548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54879786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349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0429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3488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8926281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654715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557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5979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906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167070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737891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5484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990338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65068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83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13831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99CB88-5E1A-4FAC-892A-60949ACB1F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125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2797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194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799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25677618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817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678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0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513773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3932034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884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3125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554264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5007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728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6996988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808485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3893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40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2569353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99CB88-5E1A-4FAC-892A-60949ACB1F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202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80407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0171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36330913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38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7204867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072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3912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157621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741833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7450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936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3894959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081349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0958784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71970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084245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868199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02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4131456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99CB88-5E1A-4FAC-892A-60949ACB1F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42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938046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12773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64567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361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5422431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07422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397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1419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0649762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0491633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229269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1339783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517593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"/>
          <p:cNvPicPr preferRelativeResize="0"/>
          <p:nvPr/>
        </p:nvPicPr>
        <p:blipFill rotWithShape="1">
          <a:blip r:embed="rId2">
            <a:alphaModFix amt="50000"/>
          </a:blip>
          <a:srcRect l="177" t="-542" r="176" b="-537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17420"/>
            <a:ext cx="9144000" cy="4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60569"/>
            <a:ext cx="8001000" cy="76436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  <a:defRPr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643304" y="1600202"/>
            <a:ext cx="7620000" cy="272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35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476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28700" lvl="2" indent="-2381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05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7145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2"/>
          </p:nvPr>
        </p:nvSpPr>
        <p:spPr>
          <a:xfrm>
            <a:off x="246935" y="1143002"/>
            <a:ext cx="8397717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1C1573"/>
              </a:buClr>
              <a:buSzPts val="2000"/>
              <a:buNone/>
              <a:defRPr sz="1500"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lvl="1" indent="-2857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24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28700" lvl="2" indent="-2667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20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1C1573"/>
              </a:buClr>
              <a:buSzPts val="1800"/>
              <a:buChar char="•"/>
              <a:defRPr b="1">
                <a:solidFill>
                  <a:srgbClr val="1C15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003274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855518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01325DDF-F0E6-45F8-A83D-1ED42C49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10/11/2021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CD11F3D-1DE5-40A6-8B8F-EF978BBC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Introduction to Data Mining, 2nd Edition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7A29662-B91F-4186-87C8-244050184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ACFB14-6A49-4336-A9DC-E7274D22C5D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64482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2" y="633313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4272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7573967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4900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75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175" b="0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82151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75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175" b="0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75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175" b="0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00844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75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175" b="0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0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04928400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8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18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0" spc="-113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341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331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98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2"/>
            <a:ext cx="4038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100"/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82959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201"/>
            <a:ext cx="4040188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2"/>
            <a:ext cx="4041775" cy="82708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362201"/>
            <a:ext cx="4041775" cy="376396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308154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4348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3366867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9501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2"/>
            <a:ext cx="5111750" cy="452596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600202"/>
            <a:ext cx="3008313" cy="45259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151416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35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412368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83690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3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7" y="381002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26196"/>
            <a:ext cx="5867400" cy="19620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433166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75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175" b="0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94824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9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4"/>
            <a:ext cx="7620000" cy="2728913"/>
          </a:xfrm>
        </p:spPr>
        <p:txBody>
          <a:bodyPr/>
          <a:lstStyle>
            <a:lvl1pPr>
              <a:defRPr sz="1013">
                <a:latin typeface="Helvetica" panose="020B0604020202030204" pitchFamily="34" charset="0"/>
              </a:defRPr>
            </a:lvl1pPr>
            <a:lvl2pPr>
              <a:defRPr sz="900">
                <a:latin typeface="Helvetica" panose="020B0604020202030204" pitchFamily="34" charset="0"/>
              </a:defRPr>
            </a:lvl2pPr>
            <a:lvl3pPr>
              <a:defRPr sz="788">
                <a:latin typeface="Helvetica" panose="020B0604020202030204" pitchFamily="34" charset="0"/>
              </a:defRPr>
            </a:lvl3pPr>
            <a:lvl4pPr>
              <a:defRPr sz="675">
                <a:latin typeface="Helvetica" panose="020B0604020202030204" pitchFamily="34" charset="0"/>
              </a:defRPr>
            </a:lvl4pPr>
            <a:lvl5pPr>
              <a:defRPr sz="675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4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125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7732347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10/11/2021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531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518076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4883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25637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056549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928901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419178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773062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279302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227452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99940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22173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953466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4862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0325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3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8" name="Google Shape;28;p3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Google Shape;31;p38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3" name="Google Shape;33;p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36;p3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7" name="Google Shape;37;p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0221115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726037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534616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912167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32253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655219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11327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96232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941534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60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59994079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284540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74190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052132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3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8" name="Google Shape;28;p3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Google Shape;31;p38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3" name="Google Shape;33;p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36;p3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7" name="Google Shape;37;p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8796047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503872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144764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8070347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629384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2023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372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83139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024795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683447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835223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005163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735280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5823998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24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" name="Picture 14" descr="Picture 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1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7391261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19281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B23240-9A46-45DC-80D8-72E6138EF4CC}" type="slidenum">
              <a:rPr kumimoji="0" lang="en-IN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345925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9A5015-9EE6-40A5-B0CB-31BFFDD9A4EB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BD8A489-38BD-40B0-9083-7E99DA903139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9692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227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8622A36-FC8F-4476-8002-426133117C1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38CB16-FC74-415F-A778-AFAE7BEAFAF6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94177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82F390-5B63-4068-A9D0-F644AD3195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6FB1E71-4690-4FD4-BBCF-A3779CD52565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443076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DB21C6-0923-4961-A20F-7A28DB072D10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D64774-6889-4F3F-87B3-82AF987C97C8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418981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870F50-75AD-42BD-9FCC-315508736187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02715D1-A74F-4481-8AFF-0CF19F1A4227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390910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BDD43D-E7AE-4424-AE04-B9CE5412EE81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B936656-7811-4E10-ABA8-C743BA19F43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491388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A21FB6-D61F-403D-94D9-B19EE8A5BC42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0E505A-A9CD-4645-BB6F-663BC8294A50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415202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D0BE5-B565-4932-BADA-8E47D0D5B9DE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B21827-D599-4054-9CED-35F966873CD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555603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E116E8-DA5F-42E5-B0B1-9907E32B06B3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872A46-881B-4CE5-A377-400F5AC5756F}" type="slidenum">
              <a: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69259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61457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40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194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36998804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2256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2155895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4662897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6383035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4367829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941620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3982313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8755973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843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988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41970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476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45000586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3824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301553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5753803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3335222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742562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8606675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0955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2934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6665795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23908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A13B2C-2202-499B-996B-6AD9F58505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356031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69323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06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28020865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1436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1417971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7502720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23165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6445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2869050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4744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4965478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4871103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43558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4A13B2C-2202-499B-996B-6AD9F58505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631147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B8B1E0-F22B-4A8F-9B5F-BF9893B5ABD8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525459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787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153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702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8419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584C6A3-7CCD-4C85-B025-7257B798260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229617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874284-52B8-4470-BDD8-4ADED48827A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422231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A6D408-3886-45AE-87AA-FE4F4DD13316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94522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93DD7E-D674-4C29-BA87-30671220063F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310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93DD7E-D674-4C29-BA87-30671220063F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466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93DD7E-D674-4C29-BA87-30671220063F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578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F17F4D-4696-48FF-B372-B1606F96277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845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F17F4D-4696-48FF-B372-B1606F96277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421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F17F4D-4696-48FF-B372-B1606F96277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592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F17F4D-4696-48FF-B372-B1606F96277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650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678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F17F4D-4696-48FF-B372-B1606F96277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123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F17F4D-4696-48FF-B372-B1606F96277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229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F17F4D-4696-48FF-B372-B1606F96277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392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F17F4D-4696-48FF-B372-B1606F96277B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839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FB00BD-2A3E-405A-924C-959BC25F82CE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196554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1E31B3-1A8E-48F2-BF0B-FF8F2A0CCD74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212686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9B2037-4F83-45AB-A8AE-5B592BBCAE9F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842891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509AD5F-0A31-424D-AB9D-62B102033000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696429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7F44B5-105B-4EE8-BC8A-AF6D66C6DE3A}" type="slidenum"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725579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1_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C144D9-EA27-4930-A766-1E0286FE12C6}" type="slidenum"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990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171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79179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5613779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65157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279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901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85171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37567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01738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36158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4901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1555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FC3A3A-C8A1-4745-A5AF-BA8F910C1BFF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2369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89F6C5-9F83-4284-A856-5B5BC05957EC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7708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6AA240-BB03-4790-A676-9895F78EB64C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381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096345" y="6564312"/>
            <a:ext cx="951547" cy="169545"/>
          </a:xfrm>
          <a:prstGeom prst="rect">
            <a:avLst/>
          </a:prstGeom>
        </p:spPr>
        <p:txBody>
          <a:bodyPr lIns="0" tIns="0" rIns="0" bIns="0"/>
          <a:lstStyle>
            <a:lvl1pPr>
              <a:defRPr sz="750" b="0" i="0">
                <a:solidFill>
                  <a:srgbClr val="7F7F7F"/>
                </a:solidFill>
                <a:latin typeface="Franklin Gothic Medium"/>
                <a:cs typeface="Franklin Gothic Medium"/>
              </a:defRPr>
            </a:lvl1pPr>
          </a:lstStyle>
          <a:p>
            <a:pPr marL="9525" marR="0" lvl="0" indent="0" algn="l" defTabSz="914400" rtl="0" eaLnBrk="1" fontAlgn="base" latinLnBrk="0" hangingPunct="1">
              <a:lnSpc>
                <a:spcPct val="100000"/>
              </a:lnSpc>
              <a:spcBef>
                <a:spcPts val="1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50" b="0" i="0" u="none" strike="noStrike" kern="1200" cap="none" spc="-11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Lisa</a:t>
            </a:r>
            <a:r>
              <a:rPr kumimoji="0" lang="en-IN" sz="750" b="0" i="0" u="none" strike="noStrike" kern="1200" cap="none" spc="-19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 </a:t>
            </a:r>
            <a:r>
              <a:rPr kumimoji="0" lang="en-IN" sz="750" b="0" i="0" u="none" strike="noStrike" kern="1200" cap="none" spc="-11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Yan, </a:t>
            </a:r>
            <a:r>
              <a:rPr kumimoji="0" lang="en-IN" sz="75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CS109,</a:t>
            </a:r>
            <a:r>
              <a:rPr kumimoji="0" lang="en-IN" sz="750" b="0" i="0" u="none" strike="noStrike" kern="1200" cap="none" spc="-15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 </a:t>
            </a:r>
            <a:r>
              <a:rPr kumimoji="0" lang="en-IN" sz="75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2020</a:t>
            </a:r>
            <a:endParaRPr kumimoji="0" lang="en-IN" sz="75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Franklin Gothic Medium"/>
              <a:ea typeface="+mn-ea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36711" y="6549624"/>
            <a:ext cx="173831" cy="184150"/>
          </a:xfrm>
          <a:prstGeom prst="rect">
            <a:avLst/>
          </a:prstGeom>
        </p:spPr>
        <p:txBody>
          <a:bodyPr lIns="0" tIns="0" rIns="0" bIns="0"/>
          <a:lstStyle>
            <a:lvl1pPr>
              <a:defRPr sz="825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marL="28575" marR="0" lvl="0" indent="0" algn="l" defTabSz="914400" rtl="0" eaLnBrk="1" fontAlgn="base" latinLnBrk="0" hangingPunct="1">
              <a:lnSpc>
                <a:spcPct val="100000"/>
              </a:lnSpc>
              <a:spcBef>
                <a:spcPts val="4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IN" sz="82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</a:rPr>
              <a:pPr marL="28575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4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06079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74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8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8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6377940"/>
            <a:ext cx="2103120" cy="3428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6377940"/>
            <a:ext cx="2103120" cy="3428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3462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20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91876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612225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02017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74220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0388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92829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716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96123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59097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486596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460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6B9ED5-FE15-42F3-930B-10DA3EF6708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2390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0E79D-DD4C-459D-9982-43B0D01A4CF3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60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AFE9A-1B00-41A9-8570-E4D414A76A53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591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8B13F9-30A0-402F-BAD5-2ACC98265560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0140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012BF1-E2F7-4A28-A7E9-DEDBED6D313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05625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dt" idx="10"/>
          </p:nvPr>
        </p:nvSpPr>
        <p:spPr>
          <a:xfrm>
            <a:off x="2286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502CF848-D42F-45DD-9B4A-1B0D7218FAD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8/10/2023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81" name="Google Shape;281;p45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82" name="Google Shape;282;p4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572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521540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3977601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5607457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842078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DA625C-7372-4E2B-BF73-7A3B77124A1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04672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606495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2196485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40456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90923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0839DE-7ECE-48D2-99DE-21DA18AEA67A}" type="datetime3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9A1433-2BD6-474A-B042-E5F0856EF487}" type="slidenum"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98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5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66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97.xml"/><Relationship Id="rId16" Type="http://schemas.openxmlformats.org/officeDocument/2006/relationships/theme" Target="../theme/theme13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12.xml"/><Relationship Id="rId16" Type="http://schemas.openxmlformats.org/officeDocument/2006/relationships/theme" Target="../theme/theme14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2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5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35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slideLayout" Target="../slideLayouts/slideLayout249.xml"/><Relationship Id="rId18" Type="http://schemas.openxmlformats.org/officeDocument/2006/relationships/slideLayout" Target="../slideLayouts/slideLayout254.xml"/><Relationship Id="rId3" Type="http://schemas.openxmlformats.org/officeDocument/2006/relationships/slideLayout" Target="../slideLayouts/slideLayout239.xml"/><Relationship Id="rId21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43.xml"/><Relationship Id="rId12" Type="http://schemas.openxmlformats.org/officeDocument/2006/relationships/slideLayout" Target="../slideLayouts/slideLayout248.xml"/><Relationship Id="rId17" Type="http://schemas.openxmlformats.org/officeDocument/2006/relationships/slideLayout" Target="../slideLayouts/slideLayout253.xml"/><Relationship Id="rId2" Type="http://schemas.openxmlformats.org/officeDocument/2006/relationships/slideLayout" Target="../slideLayouts/slideLayout238.xml"/><Relationship Id="rId16" Type="http://schemas.openxmlformats.org/officeDocument/2006/relationships/slideLayout" Target="../slideLayouts/slideLayout252.xml"/><Relationship Id="rId20" Type="http://schemas.openxmlformats.org/officeDocument/2006/relationships/slideLayout" Target="../slideLayouts/slideLayout256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51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46.xml"/><Relationship Id="rId19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Relationship Id="rId14" Type="http://schemas.openxmlformats.org/officeDocument/2006/relationships/slideLayout" Target="../slideLayouts/slideLayout250.xml"/><Relationship Id="rId22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5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64.xml"/><Relationship Id="rId12" Type="http://schemas.openxmlformats.org/officeDocument/2006/relationships/slideLayout" Target="../slideLayouts/slideLayout269.xml"/><Relationship Id="rId2" Type="http://schemas.openxmlformats.org/officeDocument/2006/relationships/slideLayout" Target="../slideLayouts/slideLayout259.xml"/><Relationship Id="rId1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63.xml"/><Relationship Id="rId11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67.xml"/><Relationship Id="rId4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6.xml"/><Relationship Id="rId14" Type="http://schemas.openxmlformats.org/officeDocument/2006/relationships/image" Target="../media/image4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0.xml"/><Relationship Id="rId13" Type="http://schemas.openxmlformats.org/officeDocument/2006/relationships/slideLayout" Target="../slideLayouts/slideLayout305.xml"/><Relationship Id="rId18" Type="http://schemas.openxmlformats.org/officeDocument/2006/relationships/slideLayout" Target="../slideLayouts/slideLayout310.xml"/><Relationship Id="rId3" Type="http://schemas.openxmlformats.org/officeDocument/2006/relationships/slideLayout" Target="../slideLayouts/slideLayout295.xml"/><Relationship Id="rId21" Type="http://schemas.openxmlformats.org/officeDocument/2006/relationships/theme" Target="../theme/theme20.xml"/><Relationship Id="rId7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304.xml"/><Relationship Id="rId17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294.xml"/><Relationship Id="rId16" Type="http://schemas.openxmlformats.org/officeDocument/2006/relationships/slideLayout" Target="../slideLayouts/slideLayout308.xml"/><Relationship Id="rId20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293.xml"/><Relationship Id="rId6" Type="http://schemas.openxmlformats.org/officeDocument/2006/relationships/slideLayout" Target="../slideLayouts/slideLayout298.xml"/><Relationship Id="rId11" Type="http://schemas.openxmlformats.org/officeDocument/2006/relationships/slideLayout" Target="../slideLayouts/slideLayout303.xml"/><Relationship Id="rId5" Type="http://schemas.openxmlformats.org/officeDocument/2006/relationships/slideLayout" Target="../slideLayouts/slideLayout297.xml"/><Relationship Id="rId1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02.xml"/><Relationship Id="rId19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296.xml"/><Relationship Id="rId9" Type="http://schemas.openxmlformats.org/officeDocument/2006/relationships/slideLayout" Target="../slideLayouts/slideLayout301.xml"/><Relationship Id="rId14" Type="http://schemas.openxmlformats.org/officeDocument/2006/relationships/slideLayout" Target="../slideLayouts/slideLayout306.xml"/><Relationship Id="rId22" Type="http://schemas.openxmlformats.org/officeDocument/2006/relationships/image" Target="../media/image4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0.xml"/><Relationship Id="rId13" Type="http://schemas.openxmlformats.org/officeDocument/2006/relationships/slideLayout" Target="../slideLayouts/slideLayout325.xml"/><Relationship Id="rId18" Type="http://schemas.openxmlformats.org/officeDocument/2006/relationships/slideLayout" Target="../slideLayouts/slideLayout330.xml"/><Relationship Id="rId3" Type="http://schemas.openxmlformats.org/officeDocument/2006/relationships/slideLayout" Target="../slideLayouts/slideLayout315.xml"/><Relationship Id="rId21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4.xml"/><Relationship Id="rId17" Type="http://schemas.openxmlformats.org/officeDocument/2006/relationships/slideLayout" Target="../slideLayouts/slideLayout329.xml"/><Relationship Id="rId2" Type="http://schemas.openxmlformats.org/officeDocument/2006/relationships/slideLayout" Target="../slideLayouts/slideLayout314.xml"/><Relationship Id="rId16" Type="http://schemas.openxmlformats.org/officeDocument/2006/relationships/slideLayout" Target="../slideLayouts/slideLayout328.xml"/><Relationship Id="rId20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17.xml"/><Relationship Id="rId15" Type="http://schemas.openxmlformats.org/officeDocument/2006/relationships/slideLayout" Target="../slideLayouts/slideLayout327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322.xml"/><Relationship Id="rId19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21.xml"/><Relationship Id="rId14" Type="http://schemas.openxmlformats.org/officeDocument/2006/relationships/slideLayout" Target="../slideLayouts/slideLayout326.xml"/><Relationship Id="rId22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1.xml"/><Relationship Id="rId13" Type="http://schemas.openxmlformats.org/officeDocument/2006/relationships/slideLayout" Target="../slideLayouts/slideLayout346.xml"/><Relationship Id="rId18" Type="http://schemas.openxmlformats.org/officeDocument/2006/relationships/slideLayout" Target="../slideLayouts/slideLayout351.xml"/><Relationship Id="rId3" Type="http://schemas.openxmlformats.org/officeDocument/2006/relationships/slideLayout" Target="../slideLayouts/slideLayout336.xml"/><Relationship Id="rId21" Type="http://schemas.openxmlformats.org/officeDocument/2006/relationships/theme" Target="../theme/theme22.xml"/><Relationship Id="rId7" Type="http://schemas.openxmlformats.org/officeDocument/2006/relationships/slideLayout" Target="../slideLayouts/slideLayout340.xml"/><Relationship Id="rId12" Type="http://schemas.openxmlformats.org/officeDocument/2006/relationships/slideLayout" Target="../slideLayouts/slideLayout345.xml"/><Relationship Id="rId17" Type="http://schemas.openxmlformats.org/officeDocument/2006/relationships/slideLayout" Target="../slideLayouts/slideLayout350.xml"/><Relationship Id="rId2" Type="http://schemas.openxmlformats.org/officeDocument/2006/relationships/slideLayout" Target="../slideLayouts/slideLayout335.xml"/><Relationship Id="rId16" Type="http://schemas.openxmlformats.org/officeDocument/2006/relationships/slideLayout" Target="../slideLayouts/slideLayout349.xml"/><Relationship Id="rId20" Type="http://schemas.openxmlformats.org/officeDocument/2006/relationships/slideLayout" Target="../slideLayouts/slideLayout353.xml"/><Relationship Id="rId1" Type="http://schemas.openxmlformats.org/officeDocument/2006/relationships/slideLayout" Target="../slideLayouts/slideLayout334.xml"/><Relationship Id="rId6" Type="http://schemas.openxmlformats.org/officeDocument/2006/relationships/slideLayout" Target="../slideLayouts/slideLayout339.xml"/><Relationship Id="rId11" Type="http://schemas.openxmlformats.org/officeDocument/2006/relationships/slideLayout" Target="../slideLayouts/slideLayout344.xml"/><Relationship Id="rId5" Type="http://schemas.openxmlformats.org/officeDocument/2006/relationships/slideLayout" Target="../slideLayouts/slideLayout338.xml"/><Relationship Id="rId15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43.xml"/><Relationship Id="rId19" Type="http://schemas.openxmlformats.org/officeDocument/2006/relationships/slideLayout" Target="../slideLayouts/slideLayout352.xml"/><Relationship Id="rId4" Type="http://schemas.openxmlformats.org/officeDocument/2006/relationships/slideLayout" Target="../slideLayouts/slideLayout337.xml"/><Relationship Id="rId9" Type="http://schemas.openxmlformats.org/officeDocument/2006/relationships/slideLayout" Target="../slideLayouts/slideLayout342.xml"/><Relationship Id="rId14" Type="http://schemas.openxmlformats.org/officeDocument/2006/relationships/slideLayout" Target="../slideLayouts/slideLayout347.xml"/><Relationship Id="rId22" Type="http://schemas.openxmlformats.org/officeDocument/2006/relationships/image" Target="../media/image4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1.xml"/><Relationship Id="rId13" Type="http://schemas.openxmlformats.org/officeDocument/2006/relationships/slideLayout" Target="../slideLayouts/slideLayout366.xml"/><Relationship Id="rId18" Type="http://schemas.openxmlformats.org/officeDocument/2006/relationships/slideLayout" Target="../slideLayouts/slideLayout371.xml"/><Relationship Id="rId3" Type="http://schemas.openxmlformats.org/officeDocument/2006/relationships/slideLayout" Target="../slideLayouts/slideLayout356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17" Type="http://schemas.openxmlformats.org/officeDocument/2006/relationships/slideLayout" Target="../slideLayouts/slideLayout370.xml"/><Relationship Id="rId2" Type="http://schemas.openxmlformats.org/officeDocument/2006/relationships/slideLayout" Target="../slideLayouts/slideLayout355.xml"/><Relationship Id="rId16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5" Type="http://schemas.openxmlformats.org/officeDocument/2006/relationships/slideLayout" Target="../slideLayouts/slideLayout358.xml"/><Relationship Id="rId15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63.xml"/><Relationship Id="rId19" Type="http://schemas.openxmlformats.org/officeDocument/2006/relationships/theme" Target="../theme/theme23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Relationship Id="rId14" Type="http://schemas.openxmlformats.org/officeDocument/2006/relationships/slideLayout" Target="../slideLayouts/slideLayout367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9.xml"/><Relationship Id="rId13" Type="http://schemas.openxmlformats.org/officeDocument/2006/relationships/slideLayout" Target="../slideLayouts/slideLayout384.xml"/><Relationship Id="rId18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74.xml"/><Relationship Id="rId7" Type="http://schemas.openxmlformats.org/officeDocument/2006/relationships/slideLayout" Target="../slideLayouts/slideLayout378.xml"/><Relationship Id="rId12" Type="http://schemas.openxmlformats.org/officeDocument/2006/relationships/slideLayout" Target="../slideLayouts/slideLayout383.xml"/><Relationship Id="rId17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73.xml"/><Relationship Id="rId16" Type="http://schemas.openxmlformats.org/officeDocument/2006/relationships/slideLayout" Target="../slideLayouts/slideLayout387.xml"/><Relationship Id="rId1" Type="http://schemas.openxmlformats.org/officeDocument/2006/relationships/slideLayout" Target="../slideLayouts/slideLayout372.xml"/><Relationship Id="rId6" Type="http://schemas.openxmlformats.org/officeDocument/2006/relationships/slideLayout" Target="../slideLayouts/slideLayout377.xml"/><Relationship Id="rId11" Type="http://schemas.openxmlformats.org/officeDocument/2006/relationships/slideLayout" Target="../slideLayouts/slideLayout382.xml"/><Relationship Id="rId5" Type="http://schemas.openxmlformats.org/officeDocument/2006/relationships/slideLayout" Target="../slideLayouts/slideLayout376.xml"/><Relationship Id="rId15" Type="http://schemas.openxmlformats.org/officeDocument/2006/relationships/slideLayout" Target="../slideLayouts/slideLayout386.xml"/><Relationship Id="rId10" Type="http://schemas.openxmlformats.org/officeDocument/2006/relationships/slideLayout" Target="../slideLayouts/slideLayout381.xml"/><Relationship Id="rId19" Type="http://schemas.openxmlformats.org/officeDocument/2006/relationships/theme" Target="../theme/theme24.xml"/><Relationship Id="rId4" Type="http://schemas.openxmlformats.org/officeDocument/2006/relationships/slideLayout" Target="../slideLayouts/slideLayout375.xml"/><Relationship Id="rId9" Type="http://schemas.openxmlformats.org/officeDocument/2006/relationships/slideLayout" Target="../slideLayouts/slideLayout380.xml"/><Relationship Id="rId14" Type="http://schemas.openxmlformats.org/officeDocument/2006/relationships/slideLayout" Target="../slideLayouts/slideLayout38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7.xml"/><Relationship Id="rId13" Type="http://schemas.openxmlformats.org/officeDocument/2006/relationships/slideLayout" Target="../slideLayouts/slideLayout402.xml"/><Relationship Id="rId18" Type="http://schemas.openxmlformats.org/officeDocument/2006/relationships/slideLayout" Target="../slideLayouts/slideLayout407.xml"/><Relationship Id="rId3" Type="http://schemas.openxmlformats.org/officeDocument/2006/relationships/slideLayout" Target="../slideLayouts/slideLayout392.xml"/><Relationship Id="rId7" Type="http://schemas.openxmlformats.org/officeDocument/2006/relationships/slideLayout" Target="../slideLayouts/slideLayout396.xml"/><Relationship Id="rId12" Type="http://schemas.openxmlformats.org/officeDocument/2006/relationships/slideLayout" Target="../slideLayouts/slideLayout401.xml"/><Relationship Id="rId17" Type="http://schemas.openxmlformats.org/officeDocument/2006/relationships/slideLayout" Target="../slideLayouts/slideLayout406.xml"/><Relationship Id="rId2" Type="http://schemas.openxmlformats.org/officeDocument/2006/relationships/slideLayout" Target="../slideLayouts/slideLayout391.xml"/><Relationship Id="rId16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390.xml"/><Relationship Id="rId6" Type="http://schemas.openxmlformats.org/officeDocument/2006/relationships/slideLayout" Target="../slideLayouts/slideLayout395.xml"/><Relationship Id="rId11" Type="http://schemas.openxmlformats.org/officeDocument/2006/relationships/slideLayout" Target="../slideLayouts/slideLayout400.xml"/><Relationship Id="rId5" Type="http://schemas.openxmlformats.org/officeDocument/2006/relationships/slideLayout" Target="../slideLayouts/slideLayout394.xml"/><Relationship Id="rId15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399.xml"/><Relationship Id="rId19" Type="http://schemas.openxmlformats.org/officeDocument/2006/relationships/theme" Target="../theme/theme25.xml"/><Relationship Id="rId4" Type="http://schemas.openxmlformats.org/officeDocument/2006/relationships/slideLayout" Target="../slideLayouts/slideLayout393.xml"/><Relationship Id="rId9" Type="http://schemas.openxmlformats.org/officeDocument/2006/relationships/slideLayout" Target="../slideLayouts/slideLayout398.xml"/><Relationship Id="rId14" Type="http://schemas.openxmlformats.org/officeDocument/2006/relationships/slideLayout" Target="../slideLayouts/slideLayout40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5.xml"/><Relationship Id="rId13" Type="http://schemas.openxmlformats.org/officeDocument/2006/relationships/slideLayout" Target="../slideLayouts/slideLayout420.xml"/><Relationship Id="rId18" Type="http://schemas.openxmlformats.org/officeDocument/2006/relationships/slideLayout" Target="../slideLayouts/slideLayout425.xml"/><Relationship Id="rId3" Type="http://schemas.openxmlformats.org/officeDocument/2006/relationships/slideLayout" Target="../slideLayouts/slideLayout410.xml"/><Relationship Id="rId7" Type="http://schemas.openxmlformats.org/officeDocument/2006/relationships/slideLayout" Target="../slideLayouts/slideLayout414.xml"/><Relationship Id="rId12" Type="http://schemas.openxmlformats.org/officeDocument/2006/relationships/slideLayout" Target="../slideLayouts/slideLayout419.xml"/><Relationship Id="rId17" Type="http://schemas.openxmlformats.org/officeDocument/2006/relationships/slideLayout" Target="../slideLayouts/slideLayout424.xml"/><Relationship Id="rId2" Type="http://schemas.openxmlformats.org/officeDocument/2006/relationships/slideLayout" Target="../slideLayouts/slideLayout409.xml"/><Relationship Id="rId16" Type="http://schemas.openxmlformats.org/officeDocument/2006/relationships/slideLayout" Target="../slideLayouts/slideLayout423.xml"/><Relationship Id="rId1" Type="http://schemas.openxmlformats.org/officeDocument/2006/relationships/slideLayout" Target="../slideLayouts/slideLayout408.xml"/><Relationship Id="rId6" Type="http://schemas.openxmlformats.org/officeDocument/2006/relationships/slideLayout" Target="../slideLayouts/slideLayout413.xml"/><Relationship Id="rId11" Type="http://schemas.openxmlformats.org/officeDocument/2006/relationships/slideLayout" Target="../slideLayouts/slideLayout418.xml"/><Relationship Id="rId5" Type="http://schemas.openxmlformats.org/officeDocument/2006/relationships/slideLayout" Target="../slideLayouts/slideLayout412.xml"/><Relationship Id="rId15" Type="http://schemas.openxmlformats.org/officeDocument/2006/relationships/slideLayout" Target="../slideLayouts/slideLayout422.xml"/><Relationship Id="rId10" Type="http://schemas.openxmlformats.org/officeDocument/2006/relationships/slideLayout" Target="../slideLayouts/slideLayout417.xml"/><Relationship Id="rId19" Type="http://schemas.openxmlformats.org/officeDocument/2006/relationships/theme" Target="../theme/theme26.xml"/><Relationship Id="rId4" Type="http://schemas.openxmlformats.org/officeDocument/2006/relationships/slideLayout" Target="../slideLayouts/slideLayout411.xml"/><Relationship Id="rId9" Type="http://schemas.openxmlformats.org/officeDocument/2006/relationships/slideLayout" Target="../slideLayouts/slideLayout416.xml"/><Relationship Id="rId14" Type="http://schemas.openxmlformats.org/officeDocument/2006/relationships/slideLayout" Target="../slideLayouts/slideLayout421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3.xml"/><Relationship Id="rId13" Type="http://schemas.openxmlformats.org/officeDocument/2006/relationships/slideLayout" Target="../slideLayouts/slideLayout438.xml"/><Relationship Id="rId18" Type="http://schemas.openxmlformats.org/officeDocument/2006/relationships/slideLayout" Target="../slideLayouts/slideLayout443.xml"/><Relationship Id="rId3" Type="http://schemas.openxmlformats.org/officeDocument/2006/relationships/slideLayout" Target="../slideLayouts/slideLayout428.xml"/><Relationship Id="rId7" Type="http://schemas.openxmlformats.org/officeDocument/2006/relationships/slideLayout" Target="../slideLayouts/slideLayout432.xml"/><Relationship Id="rId12" Type="http://schemas.openxmlformats.org/officeDocument/2006/relationships/slideLayout" Target="../slideLayouts/slideLayout437.xml"/><Relationship Id="rId17" Type="http://schemas.openxmlformats.org/officeDocument/2006/relationships/slideLayout" Target="../slideLayouts/slideLayout442.xml"/><Relationship Id="rId2" Type="http://schemas.openxmlformats.org/officeDocument/2006/relationships/slideLayout" Target="../slideLayouts/slideLayout427.xml"/><Relationship Id="rId16" Type="http://schemas.openxmlformats.org/officeDocument/2006/relationships/slideLayout" Target="../slideLayouts/slideLayout441.xml"/><Relationship Id="rId1" Type="http://schemas.openxmlformats.org/officeDocument/2006/relationships/slideLayout" Target="../slideLayouts/slideLayout426.xml"/><Relationship Id="rId6" Type="http://schemas.openxmlformats.org/officeDocument/2006/relationships/slideLayout" Target="../slideLayouts/slideLayout431.xml"/><Relationship Id="rId11" Type="http://schemas.openxmlformats.org/officeDocument/2006/relationships/slideLayout" Target="../slideLayouts/slideLayout436.xml"/><Relationship Id="rId5" Type="http://schemas.openxmlformats.org/officeDocument/2006/relationships/slideLayout" Target="../slideLayouts/slideLayout430.xml"/><Relationship Id="rId1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35.xml"/><Relationship Id="rId19" Type="http://schemas.openxmlformats.org/officeDocument/2006/relationships/theme" Target="../theme/theme27.xml"/><Relationship Id="rId4" Type="http://schemas.openxmlformats.org/officeDocument/2006/relationships/slideLayout" Target="../slideLayouts/slideLayout429.xml"/><Relationship Id="rId9" Type="http://schemas.openxmlformats.org/officeDocument/2006/relationships/slideLayout" Target="../slideLayouts/slideLayout434.xml"/><Relationship Id="rId14" Type="http://schemas.openxmlformats.org/officeDocument/2006/relationships/slideLayout" Target="../slideLayouts/slideLayout43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1.xml"/><Relationship Id="rId13" Type="http://schemas.openxmlformats.org/officeDocument/2006/relationships/slideLayout" Target="../slideLayouts/slideLayout456.xml"/><Relationship Id="rId18" Type="http://schemas.openxmlformats.org/officeDocument/2006/relationships/theme" Target="../theme/theme28.xml"/><Relationship Id="rId3" Type="http://schemas.openxmlformats.org/officeDocument/2006/relationships/slideLayout" Target="../slideLayouts/slideLayout446.xml"/><Relationship Id="rId7" Type="http://schemas.openxmlformats.org/officeDocument/2006/relationships/slideLayout" Target="../slideLayouts/slideLayout450.xml"/><Relationship Id="rId12" Type="http://schemas.openxmlformats.org/officeDocument/2006/relationships/slideLayout" Target="../slideLayouts/slideLayout455.xml"/><Relationship Id="rId17" Type="http://schemas.openxmlformats.org/officeDocument/2006/relationships/slideLayout" Target="../slideLayouts/slideLayout460.xml"/><Relationship Id="rId2" Type="http://schemas.openxmlformats.org/officeDocument/2006/relationships/slideLayout" Target="../slideLayouts/slideLayout445.xml"/><Relationship Id="rId16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44.xml"/><Relationship Id="rId6" Type="http://schemas.openxmlformats.org/officeDocument/2006/relationships/slideLayout" Target="../slideLayouts/slideLayout449.xml"/><Relationship Id="rId11" Type="http://schemas.openxmlformats.org/officeDocument/2006/relationships/slideLayout" Target="../slideLayouts/slideLayout454.xml"/><Relationship Id="rId5" Type="http://schemas.openxmlformats.org/officeDocument/2006/relationships/slideLayout" Target="../slideLayouts/slideLayout448.xml"/><Relationship Id="rId15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53.xml"/><Relationship Id="rId4" Type="http://schemas.openxmlformats.org/officeDocument/2006/relationships/slideLayout" Target="../slideLayouts/slideLayout447.xml"/><Relationship Id="rId9" Type="http://schemas.openxmlformats.org/officeDocument/2006/relationships/slideLayout" Target="../slideLayouts/slideLayout452.xml"/><Relationship Id="rId14" Type="http://schemas.openxmlformats.org/officeDocument/2006/relationships/slideLayout" Target="../slideLayouts/slideLayout457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8.xml"/><Relationship Id="rId13" Type="http://schemas.openxmlformats.org/officeDocument/2006/relationships/slideLayout" Target="../slideLayouts/slideLayout473.xml"/><Relationship Id="rId18" Type="http://schemas.openxmlformats.org/officeDocument/2006/relationships/theme" Target="../theme/theme29.xml"/><Relationship Id="rId3" Type="http://schemas.openxmlformats.org/officeDocument/2006/relationships/slideLayout" Target="../slideLayouts/slideLayout463.xml"/><Relationship Id="rId7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72.xml"/><Relationship Id="rId17" Type="http://schemas.openxmlformats.org/officeDocument/2006/relationships/slideLayout" Target="../slideLayouts/slideLayout477.xml"/><Relationship Id="rId2" Type="http://schemas.openxmlformats.org/officeDocument/2006/relationships/slideLayout" Target="../slideLayouts/slideLayout462.xml"/><Relationship Id="rId16" Type="http://schemas.openxmlformats.org/officeDocument/2006/relationships/slideLayout" Target="../slideLayouts/slideLayout476.xml"/><Relationship Id="rId1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65.xml"/><Relationship Id="rId15" Type="http://schemas.openxmlformats.org/officeDocument/2006/relationships/slideLayout" Target="../slideLayouts/slideLayout475.xml"/><Relationship Id="rId10" Type="http://schemas.openxmlformats.org/officeDocument/2006/relationships/slideLayout" Target="../slideLayouts/slideLayout470.xml"/><Relationship Id="rId4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9.xml"/><Relationship Id="rId14" Type="http://schemas.openxmlformats.org/officeDocument/2006/relationships/slideLayout" Target="../slideLayouts/slideLayout47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5.xml"/><Relationship Id="rId13" Type="http://schemas.openxmlformats.org/officeDocument/2006/relationships/slideLayout" Target="../slideLayouts/slideLayout490.xml"/><Relationship Id="rId3" Type="http://schemas.openxmlformats.org/officeDocument/2006/relationships/slideLayout" Target="../slideLayouts/slideLayout480.xml"/><Relationship Id="rId7" Type="http://schemas.openxmlformats.org/officeDocument/2006/relationships/slideLayout" Target="../slideLayouts/slideLayout484.xml"/><Relationship Id="rId12" Type="http://schemas.openxmlformats.org/officeDocument/2006/relationships/slideLayout" Target="../slideLayouts/slideLayout489.xml"/><Relationship Id="rId2" Type="http://schemas.openxmlformats.org/officeDocument/2006/relationships/slideLayout" Target="../slideLayouts/slideLayout479.xml"/><Relationship Id="rId1" Type="http://schemas.openxmlformats.org/officeDocument/2006/relationships/slideLayout" Target="../slideLayouts/slideLayout478.xml"/><Relationship Id="rId6" Type="http://schemas.openxmlformats.org/officeDocument/2006/relationships/slideLayout" Target="../slideLayouts/slideLayout483.xml"/><Relationship Id="rId11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8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87.xml"/><Relationship Id="rId4" Type="http://schemas.openxmlformats.org/officeDocument/2006/relationships/slideLayout" Target="../slideLayouts/slideLayout481.xml"/><Relationship Id="rId9" Type="http://schemas.openxmlformats.org/officeDocument/2006/relationships/slideLayout" Target="../slideLayouts/slideLayout486.xml"/><Relationship Id="rId14" Type="http://schemas.openxmlformats.org/officeDocument/2006/relationships/theme" Target="../theme/theme30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8.xml"/><Relationship Id="rId13" Type="http://schemas.openxmlformats.org/officeDocument/2006/relationships/slideLayout" Target="../slideLayouts/slideLayout503.xml"/><Relationship Id="rId3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97.xml"/><Relationship Id="rId12" Type="http://schemas.openxmlformats.org/officeDocument/2006/relationships/slideLayout" Target="../slideLayouts/slideLayout502.xml"/><Relationship Id="rId2" Type="http://schemas.openxmlformats.org/officeDocument/2006/relationships/slideLayout" Target="../slideLayouts/slideLayout492.xml"/><Relationship Id="rId1" Type="http://schemas.openxmlformats.org/officeDocument/2006/relationships/slideLayout" Target="../slideLayouts/slideLayout491.xml"/><Relationship Id="rId6" Type="http://schemas.openxmlformats.org/officeDocument/2006/relationships/slideLayout" Target="../slideLayouts/slideLayout496.xml"/><Relationship Id="rId11" Type="http://schemas.openxmlformats.org/officeDocument/2006/relationships/slideLayout" Target="../slideLayouts/slideLayout501.xml"/><Relationship Id="rId5" Type="http://schemas.openxmlformats.org/officeDocument/2006/relationships/slideLayout" Target="../slideLayouts/slideLayout49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00.xml"/><Relationship Id="rId4" Type="http://schemas.openxmlformats.org/officeDocument/2006/relationships/slideLayout" Target="../slideLayouts/slideLayout494.xml"/><Relationship Id="rId9" Type="http://schemas.openxmlformats.org/officeDocument/2006/relationships/slideLayout" Target="../slideLayouts/slideLayout499.xml"/><Relationship Id="rId14" Type="http://schemas.openxmlformats.org/officeDocument/2006/relationships/theme" Target="../theme/theme31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1.xml"/><Relationship Id="rId13" Type="http://schemas.openxmlformats.org/officeDocument/2006/relationships/slideLayout" Target="../slideLayouts/slideLayout516.xml"/><Relationship Id="rId3" Type="http://schemas.openxmlformats.org/officeDocument/2006/relationships/slideLayout" Target="../slideLayouts/slideLayout506.xml"/><Relationship Id="rId7" Type="http://schemas.openxmlformats.org/officeDocument/2006/relationships/slideLayout" Target="../slideLayouts/slideLayout510.xml"/><Relationship Id="rId12" Type="http://schemas.openxmlformats.org/officeDocument/2006/relationships/slideLayout" Target="../slideLayouts/slideLayout515.xml"/><Relationship Id="rId2" Type="http://schemas.openxmlformats.org/officeDocument/2006/relationships/slideLayout" Target="../slideLayouts/slideLayout505.xml"/><Relationship Id="rId1" Type="http://schemas.openxmlformats.org/officeDocument/2006/relationships/slideLayout" Target="../slideLayouts/slideLayout504.xml"/><Relationship Id="rId6" Type="http://schemas.openxmlformats.org/officeDocument/2006/relationships/slideLayout" Target="../slideLayouts/slideLayout509.xml"/><Relationship Id="rId11" Type="http://schemas.openxmlformats.org/officeDocument/2006/relationships/slideLayout" Target="../slideLayouts/slideLayout514.xml"/><Relationship Id="rId5" Type="http://schemas.openxmlformats.org/officeDocument/2006/relationships/slideLayout" Target="../slideLayouts/slideLayout50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13.xml"/><Relationship Id="rId4" Type="http://schemas.openxmlformats.org/officeDocument/2006/relationships/slideLayout" Target="../slideLayouts/slideLayout507.xml"/><Relationship Id="rId9" Type="http://schemas.openxmlformats.org/officeDocument/2006/relationships/slideLayout" Target="../slideLayouts/slideLayout512.xml"/><Relationship Id="rId14" Type="http://schemas.openxmlformats.org/officeDocument/2006/relationships/theme" Target="../theme/theme32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19.xml"/><Relationship Id="rId7" Type="http://schemas.openxmlformats.org/officeDocument/2006/relationships/slideLayout" Target="../slideLayouts/slideLayout52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518.xml"/><Relationship Id="rId1" Type="http://schemas.openxmlformats.org/officeDocument/2006/relationships/slideLayout" Target="../slideLayouts/slideLayout517.xml"/><Relationship Id="rId6" Type="http://schemas.openxmlformats.org/officeDocument/2006/relationships/slideLayout" Target="../slideLayouts/slideLayout522.xml"/><Relationship Id="rId11" Type="http://schemas.openxmlformats.org/officeDocument/2006/relationships/slideLayout" Target="../slideLayouts/slideLayout527.xml"/><Relationship Id="rId5" Type="http://schemas.openxmlformats.org/officeDocument/2006/relationships/slideLayout" Target="../slideLayouts/slideLayout521.xml"/><Relationship Id="rId10" Type="http://schemas.openxmlformats.org/officeDocument/2006/relationships/slideLayout" Target="../slideLayouts/slideLayout526.xml"/><Relationship Id="rId4" Type="http://schemas.openxmlformats.org/officeDocument/2006/relationships/slideLayout" Target="../slideLayouts/slideLayout520.xml"/><Relationship Id="rId9" Type="http://schemas.openxmlformats.org/officeDocument/2006/relationships/slideLayout" Target="../slideLayouts/slideLayout52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5.xml"/><Relationship Id="rId13" Type="http://schemas.openxmlformats.org/officeDocument/2006/relationships/theme" Target="../theme/theme34.xml"/><Relationship Id="rId3" Type="http://schemas.openxmlformats.org/officeDocument/2006/relationships/slideLayout" Target="../slideLayouts/slideLayout530.xml"/><Relationship Id="rId7" Type="http://schemas.openxmlformats.org/officeDocument/2006/relationships/slideLayout" Target="../slideLayouts/slideLayout534.xml"/><Relationship Id="rId12" Type="http://schemas.openxmlformats.org/officeDocument/2006/relationships/slideLayout" Target="../slideLayouts/slideLayout539.xml"/><Relationship Id="rId2" Type="http://schemas.openxmlformats.org/officeDocument/2006/relationships/slideLayout" Target="../slideLayouts/slideLayout529.xml"/><Relationship Id="rId1" Type="http://schemas.openxmlformats.org/officeDocument/2006/relationships/slideLayout" Target="../slideLayouts/slideLayout528.xml"/><Relationship Id="rId6" Type="http://schemas.openxmlformats.org/officeDocument/2006/relationships/slideLayout" Target="../slideLayouts/slideLayout533.xml"/><Relationship Id="rId11" Type="http://schemas.openxmlformats.org/officeDocument/2006/relationships/slideLayout" Target="../slideLayouts/slideLayout538.xml"/><Relationship Id="rId5" Type="http://schemas.openxmlformats.org/officeDocument/2006/relationships/slideLayout" Target="../slideLayouts/slideLayout532.xml"/><Relationship Id="rId10" Type="http://schemas.openxmlformats.org/officeDocument/2006/relationships/slideLayout" Target="../slideLayouts/slideLayout537.xml"/><Relationship Id="rId4" Type="http://schemas.openxmlformats.org/officeDocument/2006/relationships/slideLayout" Target="../slideLayouts/slideLayout531.xml"/><Relationship Id="rId9" Type="http://schemas.openxmlformats.org/officeDocument/2006/relationships/slideLayout" Target="../slideLayouts/slideLayout53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7.xml"/><Relationship Id="rId13" Type="http://schemas.openxmlformats.org/officeDocument/2006/relationships/slideLayout" Target="../slideLayouts/slideLayout552.xml"/><Relationship Id="rId3" Type="http://schemas.openxmlformats.org/officeDocument/2006/relationships/slideLayout" Target="../slideLayouts/slideLayout542.xml"/><Relationship Id="rId7" Type="http://schemas.openxmlformats.org/officeDocument/2006/relationships/slideLayout" Target="../slideLayouts/slideLayout546.xml"/><Relationship Id="rId12" Type="http://schemas.openxmlformats.org/officeDocument/2006/relationships/slideLayout" Target="../slideLayouts/slideLayout551.xml"/><Relationship Id="rId2" Type="http://schemas.openxmlformats.org/officeDocument/2006/relationships/slideLayout" Target="../slideLayouts/slideLayout541.xml"/><Relationship Id="rId1" Type="http://schemas.openxmlformats.org/officeDocument/2006/relationships/slideLayout" Target="../slideLayouts/slideLayout540.xml"/><Relationship Id="rId6" Type="http://schemas.openxmlformats.org/officeDocument/2006/relationships/slideLayout" Target="../slideLayouts/slideLayout545.xml"/><Relationship Id="rId11" Type="http://schemas.openxmlformats.org/officeDocument/2006/relationships/slideLayout" Target="../slideLayouts/slideLayout550.xml"/><Relationship Id="rId5" Type="http://schemas.openxmlformats.org/officeDocument/2006/relationships/slideLayout" Target="../slideLayouts/slideLayout544.xml"/><Relationship Id="rId10" Type="http://schemas.openxmlformats.org/officeDocument/2006/relationships/slideLayout" Target="../slideLayouts/slideLayout549.xml"/><Relationship Id="rId4" Type="http://schemas.openxmlformats.org/officeDocument/2006/relationships/slideLayout" Target="../slideLayouts/slideLayout543.xml"/><Relationship Id="rId9" Type="http://schemas.openxmlformats.org/officeDocument/2006/relationships/slideLayout" Target="../slideLayouts/slideLayout548.xml"/><Relationship Id="rId14" Type="http://schemas.openxmlformats.org/officeDocument/2006/relationships/theme" Target="../theme/theme35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0.xml"/><Relationship Id="rId13" Type="http://schemas.openxmlformats.org/officeDocument/2006/relationships/slideLayout" Target="../slideLayouts/slideLayout565.xml"/><Relationship Id="rId3" Type="http://schemas.openxmlformats.org/officeDocument/2006/relationships/slideLayout" Target="../slideLayouts/slideLayout555.xml"/><Relationship Id="rId7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64.xml"/><Relationship Id="rId2" Type="http://schemas.openxmlformats.org/officeDocument/2006/relationships/slideLayout" Target="../slideLayouts/slideLayout554.xml"/><Relationship Id="rId1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63.xml"/><Relationship Id="rId5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62.xml"/><Relationship Id="rId4" Type="http://schemas.openxmlformats.org/officeDocument/2006/relationships/slideLayout" Target="../slideLayouts/slideLayout556.xml"/><Relationship Id="rId9" Type="http://schemas.openxmlformats.org/officeDocument/2006/relationships/slideLayout" Target="../slideLayouts/slideLayout561.xml"/><Relationship Id="rId14" Type="http://schemas.openxmlformats.org/officeDocument/2006/relationships/theme" Target="../theme/theme36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3.xml"/><Relationship Id="rId13" Type="http://schemas.openxmlformats.org/officeDocument/2006/relationships/slideLayout" Target="../slideLayouts/slideLayout578.xml"/><Relationship Id="rId18" Type="http://schemas.openxmlformats.org/officeDocument/2006/relationships/slideLayout" Target="../slideLayouts/slideLayout583.xml"/><Relationship Id="rId26" Type="http://schemas.openxmlformats.org/officeDocument/2006/relationships/slideLayout" Target="../slideLayouts/slideLayout591.xml"/><Relationship Id="rId3" Type="http://schemas.openxmlformats.org/officeDocument/2006/relationships/slideLayout" Target="../slideLayouts/slideLayout568.xml"/><Relationship Id="rId21" Type="http://schemas.openxmlformats.org/officeDocument/2006/relationships/slideLayout" Target="../slideLayouts/slideLayout586.xml"/><Relationship Id="rId7" Type="http://schemas.openxmlformats.org/officeDocument/2006/relationships/slideLayout" Target="../slideLayouts/slideLayout572.xml"/><Relationship Id="rId12" Type="http://schemas.openxmlformats.org/officeDocument/2006/relationships/slideLayout" Target="../slideLayouts/slideLayout577.xml"/><Relationship Id="rId17" Type="http://schemas.openxmlformats.org/officeDocument/2006/relationships/slideLayout" Target="../slideLayouts/slideLayout582.xml"/><Relationship Id="rId25" Type="http://schemas.openxmlformats.org/officeDocument/2006/relationships/slideLayout" Target="../slideLayouts/slideLayout590.xml"/><Relationship Id="rId2" Type="http://schemas.openxmlformats.org/officeDocument/2006/relationships/slideLayout" Target="../slideLayouts/slideLayout567.xml"/><Relationship Id="rId16" Type="http://schemas.openxmlformats.org/officeDocument/2006/relationships/slideLayout" Target="../slideLayouts/slideLayout581.xml"/><Relationship Id="rId20" Type="http://schemas.openxmlformats.org/officeDocument/2006/relationships/slideLayout" Target="../slideLayouts/slideLayout585.xml"/><Relationship Id="rId29" Type="http://schemas.openxmlformats.org/officeDocument/2006/relationships/theme" Target="../theme/theme37.xml"/><Relationship Id="rId1" Type="http://schemas.openxmlformats.org/officeDocument/2006/relationships/slideLayout" Target="../slideLayouts/slideLayout566.xml"/><Relationship Id="rId6" Type="http://schemas.openxmlformats.org/officeDocument/2006/relationships/slideLayout" Target="../slideLayouts/slideLayout571.xml"/><Relationship Id="rId11" Type="http://schemas.openxmlformats.org/officeDocument/2006/relationships/slideLayout" Target="../slideLayouts/slideLayout576.xml"/><Relationship Id="rId24" Type="http://schemas.openxmlformats.org/officeDocument/2006/relationships/slideLayout" Target="../slideLayouts/slideLayout589.xml"/><Relationship Id="rId5" Type="http://schemas.openxmlformats.org/officeDocument/2006/relationships/slideLayout" Target="../slideLayouts/slideLayout570.xml"/><Relationship Id="rId15" Type="http://schemas.openxmlformats.org/officeDocument/2006/relationships/slideLayout" Target="../slideLayouts/slideLayout580.xml"/><Relationship Id="rId23" Type="http://schemas.openxmlformats.org/officeDocument/2006/relationships/slideLayout" Target="../slideLayouts/slideLayout588.xml"/><Relationship Id="rId28" Type="http://schemas.openxmlformats.org/officeDocument/2006/relationships/slideLayout" Target="../slideLayouts/slideLayout593.xml"/><Relationship Id="rId10" Type="http://schemas.openxmlformats.org/officeDocument/2006/relationships/slideLayout" Target="../slideLayouts/slideLayout575.xml"/><Relationship Id="rId19" Type="http://schemas.openxmlformats.org/officeDocument/2006/relationships/slideLayout" Target="../slideLayouts/slideLayout584.xml"/><Relationship Id="rId4" Type="http://schemas.openxmlformats.org/officeDocument/2006/relationships/slideLayout" Target="../slideLayouts/slideLayout569.xml"/><Relationship Id="rId9" Type="http://schemas.openxmlformats.org/officeDocument/2006/relationships/slideLayout" Target="../slideLayouts/slideLayout574.xml"/><Relationship Id="rId14" Type="http://schemas.openxmlformats.org/officeDocument/2006/relationships/slideLayout" Target="../slideLayouts/slideLayout579.xml"/><Relationship Id="rId22" Type="http://schemas.openxmlformats.org/officeDocument/2006/relationships/slideLayout" Target="../slideLayouts/slideLayout587.xml"/><Relationship Id="rId27" Type="http://schemas.openxmlformats.org/officeDocument/2006/relationships/slideLayout" Target="../slideLayouts/slideLayout592.xml"/><Relationship Id="rId30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AE0A98B-91D6-4D0A-A390-AF26B360F87A}" type="datetime1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  <p:sldLayoutId id="2147483923" r:id="rId1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6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883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32" r:id="rId11"/>
    <p:sldLayoutId id="2147484535" r:id="rId12"/>
    <p:sldLayoutId id="2147484536" r:id="rId13"/>
    <p:sldLayoutId id="2147484537" r:id="rId14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7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71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541" r:id="rId2"/>
    <p:sldLayoutId id="2147484542" r:id="rId3"/>
    <p:sldLayoutId id="2147484543" r:id="rId4"/>
    <p:sldLayoutId id="2147484544" r:id="rId5"/>
    <p:sldLayoutId id="2147484545" r:id="rId6"/>
    <p:sldLayoutId id="2147484546" r:id="rId7"/>
    <p:sldLayoutId id="2147484547" r:id="rId8"/>
    <p:sldLayoutId id="2147484548" r:id="rId9"/>
    <p:sldLayoutId id="2147484549" r:id="rId10"/>
    <p:sldLayoutId id="2147484550" r:id="rId11"/>
    <p:sldLayoutId id="2147484551" r:id="rId12"/>
    <p:sldLayoutId id="2147484552" r:id="rId13"/>
    <p:sldLayoutId id="2147484553" r:id="rId14"/>
    <p:sldLayoutId id="2147484554" r:id="rId15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8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33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6" r:id="rId1"/>
    <p:sldLayoutId id="2147484557" r:id="rId2"/>
    <p:sldLayoutId id="2147484558" r:id="rId3"/>
    <p:sldLayoutId id="2147484559" r:id="rId4"/>
    <p:sldLayoutId id="2147484560" r:id="rId5"/>
    <p:sldLayoutId id="2147484561" r:id="rId6"/>
    <p:sldLayoutId id="2147484562" r:id="rId7"/>
    <p:sldLayoutId id="2147484563" r:id="rId8"/>
    <p:sldLayoutId id="2147484564" r:id="rId9"/>
    <p:sldLayoutId id="2147484565" r:id="rId10"/>
    <p:sldLayoutId id="2147484566" r:id="rId11"/>
    <p:sldLayoutId id="2147484567" r:id="rId12"/>
    <p:sldLayoutId id="2147484568" r:id="rId13"/>
    <p:sldLayoutId id="2147484569" r:id="rId14"/>
    <p:sldLayoutId id="2147484570" r:id="rId15"/>
    <p:sldLayoutId id="2147484571" r:id="rId16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7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91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3" r:id="rId4"/>
    <p:sldLayoutId id="2147484674" r:id="rId5"/>
    <p:sldLayoutId id="2147484675" r:id="rId6"/>
    <p:sldLayoutId id="2147484676" r:id="rId7"/>
    <p:sldLayoutId id="2147484677" r:id="rId8"/>
    <p:sldLayoutId id="2147484678" r:id="rId9"/>
    <p:sldLayoutId id="2147484679" r:id="rId10"/>
    <p:sldLayoutId id="2147484680" r:id="rId11"/>
    <p:sldLayoutId id="2147484681" r:id="rId12"/>
    <p:sldLayoutId id="2147484682" r:id="rId13"/>
    <p:sldLayoutId id="2147484683" r:id="rId14"/>
    <p:sldLayoutId id="2147484684" r:id="rId15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7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49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7" r:id="rId1"/>
    <p:sldLayoutId id="2147484908" r:id="rId2"/>
    <p:sldLayoutId id="2147484909" r:id="rId3"/>
    <p:sldLayoutId id="2147484910" r:id="rId4"/>
    <p:sldLayoutId id="2147484911" r:id="rId5"/>
    <p:sldLayoutId id="2147484912" r:id="rId6"/>
    <p:sldLayoutId id="2147484913" r:id="rId7"/>
    <p:sldLayoutId id="2147484914" r:id="rId8"/>
    <p:sldLayoutId id="2147484915" r:id="rId9"/>
    <p:sldLayoutId id="2147484916" r:id="rId10"/>
    <p:sldLayoutId id="2147484917" r:id="rId11"/>
    <p:sldLayoutId id="2147484918" r:id="rId12"/>
    <p:sldLayoutId id="2147484920" r:id="rId13"/>
    <p:sldLayoutId id="2147484921" r:id="rId14"/>
    <p:sldLayoutId id="2147484922" r:id="rId15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04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7" r:id="rId1"/>
    <p:sldLayoutId id="2147484978" r:id="rId2"/>
    <p:sldLayoutId id="2147484979" r:id="rId3"/>
    <p:sldLayoutId id="2147484980" r:id="rId4"/>
    <p:sldLayoutId id="2147484981" r:id="rId5"/>
    <p:sldLayoutId id="2147484982" r:id="rId6"/>
    <p:sldLayoutId id="2147484983" r:id="rId7"/>
    <p:sldLayoutId id="2147484984" r:id="rId8"/>
    <p:sldLayoutId id="2147484985" r:id="rId9"/>
    <p:sldLayoutId id="2147484986" r:id="rId10"/>
    <p:sldLayoutId id="2147484987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23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26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1" r:id="rId1"/>
    <p:sldLayoutId id="2147485012" r:id="rId2"/>
    <p:sldLayoutId id="2147485013" r:id="rId3"/>
    <p:sldLayoutId id="2147485014" r:id="rId4"/>
    <p:sldLayoutId id="2147485015" r:id="rId5"/>
    <p:sldLayoutId id="2147485016" r:id="rId6"/>
    <p:sldLayoutId id="2147485017" r:id="rId7"/>
    <p:sldLayoutId id="2147485018" r:id="rId8"/>
    <p:sldLayoutId id="2147485019" r:id="rId9"/>
    <p:sldLayoutId id="2147485020" r:id="rId10"/>
    <p:sldLayoutId id="2147485021" r:id="rId11"/>
    <p:sldLayoutId id="2147485022" r:id="rId12"/>
    <p:sldLayoutId id="2147485023" r:id="rId13"/>
    <p:sldLayoutId id="2147485024" r:id="rId14"/>
    <p:sldLayoutId id="2147485025" r:id="rId15"/>
    <p:sldLayoutId id="2147485026" r:id="rId16"/>
    <p:sldLayoutId id="2147485027" r:id="rId17"/>
    <p:sldLayoutId id="2147485028" r:id="rId18"/>
    <p:sldLayoutId id="2147485029" r:id="rId19"/>
    <p:sldLayoutId id="2147485030" r:id="rId20"/>
    <p:sldLayoutId id="2147485031" r:id="rId2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4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00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6" r:id="rId1"/>
    <p:sldLayoutId id="2147485037" r:id="rId2"/>
    <p:sldLayoutId id="2147485038" r:id="rId3"/>
    <p:sldLayoutId id="2147485039" r:id="rId4"/>
    <p:sldLayoutId id="2147485040" r:id="rId5"/>
    <p:sldLayoutId id="2147485041" r:id="rId6"/>
    <p:sldLayoutId id="2147485042" r:id="rId7"/>
    <p:sldLayoutId id="2147485043" r:id="rId8"/>
    <p:sldLayoutId id="2147485044" r:id="rId9"/>
    <p:sldLayoutId id="2147485045" r:id="rId10"/>
    <p:sldLayoutId id="2147485046" r:id="rId11"/>
    <p:sldLayoutId id="2147485047" r:id="rId12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45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9" r:id="rId1"/>
    <p:sldLayoutId id="2147485050" r:id="rId2"/>
    <p:sldLayoutId id="2147485051" r:id="rId3"/>
    <p:sldLayoutId id="2147485052" r:id="rId4"/>
    <p:sldLayoutId id="2147485053" r:id="rId5"/>
    <p:sldLayoutId id="2147485054" r:id="rId6"/>
    <p:sldLayoutId id="2147485055" r:id="rId7"/>
    <p:sldLayoutId id="2147485056" r:id="rId8"/>
    <p:sldLayoutId id="2147485057" r:id="rId9"/>
    <p:sldLayoutId id="2147485058" r:id="rId10"/>
    <p:sldLayoutId id="21474850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4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25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2" r:id="rId1"/>
    <p:sldLayoutId id="2147485063" r:id="rId2"/>
    <p:sldLayoutId id="2147485064" r:id="rId3"/>
    <p:sldLayoutId id="2147485065" r:id="rId4"/>
    <p:sldLayoutId id="2147485066" r:id="rId5"/>
    <p:sldLayoutId id="2147485067" r:id="rId6"/>
    <p:sldLayoutId id="2147485068" r:id="rId7"/>
    <p:sldLayoutId id="2147485069" r:id="rId8"/>
    <p:sldLayoutId id="2147485070" r:id="rId9"/>
    <p:sldLayoutId id="2147485071" r:id="rId10"/>
    <p:sldLayoutId id="2147485072" r:id="rId11"/>
    <p:sldLayoutId id="2147485073" r:id="rId12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2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1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8" r:id="rId1"/>
    <p:sldLayoutId id="2147485369" r:id="rId2"/>
    <p:sldLayoutId id="2147485370" r:id="rId3"/>
    <p:sldLayoutId id="2147485371" r:id="rId4"/>
    <p:sldLayoutId id="2147485372" r:id="rId5"/>
    <p:sldLayoutId id="2147485373" r:id="rId6"/>
    <p:sldLayoutId id="2147485374" r:id="rId7"/>
    <p:sldLayoutId id="2147485375" r:id="rId8"/>
    <p:sldLayoutId id="2147485376" r:id="rId9"/>
    <p:sldLayoutId id="2147485377" r:id="rId10"/>
    <p:sldLayoutId id="2147485378" r:id="rId11"/>
    <p:sldLayoutId id="2147485380" r:id="rId12"/>
    <p:sldLayoutId id="2147485381" r:id="rId13"/>
    <p:sldLayoutId id="2147485382" r:id="rId14"/>
    <p:sldLayoutId id="2147485383" r:id="rId15"/>
    <p:sldLayoutId id="2147485384" r:id="rId16"/>
    <p:sldLayoutId id="2147485385" r:id="rId17"/>
    <p:sldLayoutId id="2147485386" r:id="rId18"/>
    <p:sldLayoutId id="2147485387" r:id="rId19"/>
    <p:sldLayoutId id="2147485388" r:id="rId20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2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9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391" r:id="rId2"/>
    <p:sldLayoutId id="2147485392" r:id="rId3"/>
    <p:sldLayoutId id="2147485393" r:id="rId4"/>
    <p:sldLayoutId id="2147485394" r:id="rId5"/>
    <p:sldLayoutId id="2147485395" r:id="rId6"/>
    <p:sldLayoutId id="2147485396" r:id="rId7"/>
    <p:sldLayoutId id="2147485397" r:id="rId8"/>
    <p:sldLayoutId id="2147485398" r:id="rId9"/>
    <p:sldLayoutId id="2147485399" r:id="rId10"/>
    <p:sldLayoutId id="2147485400" r:id="rId11"/>
    <p:sldLayoutId id="2147485401" r:id="rId12"/>
    <p:sldLayoutId id="2147485402" r:id="rId13"/>
    <p:sldLayoutId id="2147485403" r:id="rId14"/>
    <p:sldLayoutId id="2147485404" r:id="rId15"/>
    <p:sldLayoutId id="2147485405" r:id="rId16"/>
    <p:sldLayoutId id="2147485406" r:id="rId17"/>
    <p:sldLayoutId id="2147485407" r:id="rId18"/>
    <p:sldLayoutId id="2147485408" r:id="rId19"/>
    <p:sldLayoutId id="2147485409" r:id="rId20"/>
    <p:sldLayoutId id="2147485410" r:id="rId2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2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790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1" r:id="rId1"/>
    <p:sldLayoutId id="2147485452" r:id="rId2"/>
    <p:sldLayoutId id="2147485453" r:id="rId3"/>
    <p:sldLayoutId id="2147485454" r:id="rId4"/>
    <p:sldLayoutId id="2147485455" r:id="rId5"/>
    <p:sldLayoutId id="2147485456" r:id="rId6"/>
    <p:sldLayoutId id="2147485457" r:id="rId7"/>
    <p:sldLayoutId id="2147485458" r:id="rId8"/>
    <p:sldLayoutId id="2147485459" r:id="rId9"/>
    <p:sldLayoutId id="2147485460" r:id="rId10"/>
    <p:sldLayoutId id="2147485461" r:id="rId11"/>
    <p:sldLayoutId id="2147485462" r:id="rId12"/>
    <p:sldLayoutId id="2147485463" r:id="rId13"/>
    <p:sldLayoutId id="2147485465" r:id="rId14"/>
    <p:sldLayoutId id="2147485466" r:id="rId15"/>
    <p:sldLayoutId id="2147485467" r:id="rId16"/>
    <p:sldLayoutId id="2147485468" r:id="rId17"/>
    <p:sldLayoutId id="2147485469" r:id="rId18"/>
    <p:sldLayoutId id="2147485470" r:id="rId19"/>
    <p:sldLayoutId id="2147485471" r:id="rId20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A149CE-A26C-4113-98AE-9143637F4EE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97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8" r:id="rId1"/>
    <p:sldLayoutId id="2147485489" r:id="rId2"/>
    <p:sldLayoutId id="2147485490" r:id="rId3"/>
    <p:sldLayoutId id="2147485491" r:id="rId4"/>
    <p:sldLayoutId id="2147485492" r:id="rId5"/>
    <p:sldLayoutId id="2147485493" r:id="rId6"/>
    <p:sldLayoutId id="2147485494" r:id="rId7"/>
    <p:sldLayoutId id="2147485495" r:id="rId8"/>
    <p:sldLayoutId id="2147485496" r:id="rId9"/>
    <p:sldLayoutId id="2147485497" r:id="rId10"/>
    <p:sldLayoutId id="2147485498" r:id="rId11"/>
    <p:sldLayoutId id="2147485499" r:id="rId12"/>
    <p:sldLayoutId id="2147485500" r:id="rId13"/>
    <p:sldLayoutId id="2147485501" r:id="rId14"/>
    <p:sldLayoutId id="2147485502" r:id="rId15"/>
    <p:sldLayoutId id="2147485503" r:id="rId16"/>
    <p:sldLayoutId id="2147485504" r:id="rId17"/>
    <p:sldLayoutId id="2147485505" r:id="rId18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A149CE-A26C-4113-98AE-9143637F4EE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57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7" r:id="rId1"/>
    <p:sldLayoutId id="2147485508" r:id="rId2"/>
    <p:sldLayoutId id="2147485509" r:id="rId3"/>
    <p:sldLayoutId id="2147485510" r:id="rId4"/>
    <p:sldLayoutId id="2147485511" r:id="rId5"/>
    <p:sldLayoutId id="2147485512" r:id="rId6"/>
    <p:sldLayoutId id="2147485513" r:id="rId7"/>
    <p:sldLayoutId id="2147485514" r:id="rId8"/>
    <p:sldLayoutId id="2147485515" r:id="rId9"/>
    <p:sldLayoutId id="2147485516" r:id="rId10"/>
    <p:sldLayoutId id="2147485517" r:id="rId11"/>
    <p:sldLayoutId id="2147485518" r:id="rId12"/>
    <p:sldLayoutId id="2147485519" r:id="rId13"/>
    <p:sldLayoutId id="2147485520" r:id="rId14"/>
    <p:sldLayoutId id="2147485521" r:id="rId15"/>
    <p:sldLayoutId id="2147485522" r:id="rId16"/>
    <p:sldLayoutId id="2147485523" r:id="rId17"/>
    <p:sldLayoutId id="2147485524" r:id="rId18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A149CE-A26C-4113-98AE-9143637F4EE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42" r:id="rId1"/>
    <p:sldLayoutId id="2147485543" r:id="rId2"/>
    <p:sldLayoutId id="2147485544" r:id="rId3"/>
    <p:sldLayoutId id="2147485545" r:id="rId4"/>
    <p:sldLayoutId id="2147485546" r:id="rId5"/>
    <p:sldLayoutId id="2147485547" r:id="rId6"/>
    <p:sldLayoutId id="2147485548" r:id="rId7"/>
    <p:sldLayoutId id="2147485549" r:id="rId8"/>
    <p:sldLayoutId id="2147485550" r:id="rId9"/>
    <p:sldLayoutId id="2147485551" r:id="rId10"/>
    <p:sldLayoutId id="2147485552" r:id="rId11"/>
    <p:sldLayoutId id="2147485553" r:id="rId12"/>
    <p:sldLayoutId id="2147485554" r:id="rId13"/>
    <p:sldLayoutId id="2147485555" r:id="rId14"/>
    <p:sldLayoutId id="2147485556" r:id="rId15"/>
    <p:sldLayoutId id="2147485557" r:id="rId16"/>
    <p:sldLayoutId id="2147485558" r:id="rId17"/>
    <p:sldLayoutId id="2147485559" r:id="rId18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A149CE-A26C-4113-98AE-9143637F4EE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1" r:id="rId1"/>
    <p:sldLayoutId id="2147485562" r:id="rId2"/>
    <p:sldLayoutId id="2147485563" r:id="rId3"/>
    <p:sldLayoutId id="2147485564" r:id="rId4"/>
    <p:sldLayoutId id="2147485565" r:id="rId5"/>
    <p:sldLayoutId id="2147485566" r:id="rId6"/>
    <p:sldLayoutId id="2147485567" r:id="rId7"/>
    <p:sldLayoutId id="2147485568" r:id="rId8"/>
    <p:sldLayoutId id="2147485569" r:id="rId9"/>
    <p:sldLayoutId id="2147485570" r:id="rId10"/>
    <p:sldLayoutId id="2147485571" r:id="rId11"/>
    <p:sldLayoutId id="2147485572" r:id="rId12"/>
    <p:sldLayoutId id="2147485573" r:id="rId13"/>
    <p:sldLayoutId id="2147485574" r:id="rId14"/>
    <p:sldLayoutId id="2147485575" r:id="rId15"/>
    <p:sldLayoutId id="2147485576" r:id="rId16"/>
    <p:sldLayoutId id="2147485577" r:id="rId17"/>
    <p:sldLayoutId id="2147485578" r:id="rId18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A149CE-A26C-4113-98AE-9143637F4EE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14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80" r:id="rId1"/>
    <p:sldLayoutId id="2147485581" r:id="rId2"/>
    <p:sldLayoutId id="2147485582" r:id="rId3"/>
    <p:sldLayoutId id="2147485583" r:id="rId4"/>
    <p:sldLayoutId id="2147485584" r:id="rId5"/>
    <p:sldLayoutId id="2147485585" r:id="rId6"/>
    <p:sldLayoutId id="2147485586" r:id="rId7"/>
    <p:sldLayoutId id="2147485587" r:id="rId8"/>
    <p:sldLayoutId id="2147485588" r:id="rId9"/>
    <p:sldLayoutId id="2147485589" r:id="rId10"/>
    <p:sldLayoutId id="2147485590" r:id="rId11"/>
    <p:sldLayoutId id="2147485591" r:id="rId12"/>
    <p:sldLayoutId id="2147485592" r:id="rId13"/>
    <p:sldLayoutId id="2147485593" r:id="rId14"/>
    <p:sldLayoutId id="2147485594" r:id="rId15"/>
    <p:sldLayoutId id="2147485595" r:id="rId16"/>
    <p:sldLayoutId id="2147485596" r:id="rId17"/>
    <p:sldLayoutId id="2147485597" r:id="rId18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A149CE-A26C-4113-98AE-9143637F4EE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2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11" r:id="rId1"/>
    <p:sldLayoutId id="2147485612" r:id="rId2"/>
    <p:sldLayoutId id="2147485613" r:id="rId3"/>
    <p:sldLayoutId id="2147485614" r:id="rId4"/>
    <p:sldLayoutId id="2147485615" r:id="rId5"/>
    <p:sldLayoutId id="2147485616" r:id="rId6"/>
    <p:sldLayoutId id="2147485617" r:id="rId7"/>
    <p:sldLayoutId id="2147485618" r:id="rId8"/>
    <p:sldLayoutId id="2147485619" r:id="rId9"/>
    <p:sldLayoutId id="2147485620" r:id="rId10"/>
    <p:sldLayoutId id="2147485621" r:id="rId11"/>
    <p:sldLayoutId id="2147485622" r:id="rId12"/>
    <p:sldLayoutId id="2147485623" r:id="rId13"/>
    <p:sldLayoutId id="2147485628" r:id="rId14"/>
    <p:sldLayoutId id="2147485631" r:id="rId15"/>
    <p:sldLayoutId id="2147485632" r:id="rId16"/>
    <p:sldLayoutId id="2147485633" r:id="rId17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685800"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10/11/2021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6858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685800">
              <a:defRPr/>
            </a:pPr>
            <a:fld id="{60DB935C-A2BB-404C-A6C5-67E9068028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5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35" r:id="rId1"/>
    <p:sldLayoutId id="2147485636" r:id="rId2"/>
    <p:sldLayoutId id="2147485637" r:id="rId3"/>
    <p:sldLayoutId id="2147485638" r:id="rId4"/>
    <p:sldLayoutId id="2147485639" r:id="rId5"/>
    <p:sldLayoutId id="2147485640" r:id="rId6"/>
    <p:sldLayoutId id="2147485641" r:id="rId7"/>
    <p:sldLayoutId id="2147485642" r:id="rId8"/>
    <p:sldLayoutId id="2147485643" r:id="rId9"/>
    <p:sldLayoutId id="2147485644" r:id="rId10"/>
    <p:sldLayoutId id="2147485645" r:id="rId11"/>
    <p:sldLayoutId id="2147485646" r:id="rId12"/>
    <p:sldLayoutId id="2147485647" r:id="rId13"/>
    <p:sldLayoutId id="2147485648" r:id="rId14"/>
    <p:sldLayoutId id="2147485649" r:id="rId15"/>
    <p:sldLayoutId id="2147485651" r:id="rId16"/>
    <p:sldLayoutId id="2147485652" r:id="rId17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000" b="1" kern="1200" spc="-113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5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22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59" r:id="rId1"/>
    <p:sldLayoutId id="2147485660" r:id="rId2"/>
    <p:sldLayoutId id="2147485661" r:id="rId3"/>
    <p:sldLayoutId id="2147485662" r:id="rId4"/>
    <p:sldLayoutId id="2147485663" r:id="rId5"/>
    <p:sldLayoutId id="2147485664" r:id="rId6"/>
    <p:sldLayoutId id="2147485665" r:id="rId7"/>
    <p:sldLayoutId id="2147485666" r:id="rId8"/>
    <p:sldLayoutId id="2147485667" r:id="rId9"/>
    <p:sldLayoutId id="2147485668" r:id="rId10"/>
    <p:sldLayoutId id="2147485669" r:id="rId11"/>
    <p:sldLayoutId id="2147485670" r:id="rId12"/>
    <p:sldLayoutId id="2147485671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5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75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3" r:id="rId1"/>
    <p:sldLayoutId id="2147485674" r:id="rId2"/>
    <p:sldLayoutId id="2147485675" r:id="rId3"/>
    <p:sldLayoutId id="2147485676" r:id="rId4"/>
    <p:sldLayoutId id="2147485677" r:id="rId5"/>
    <p:sldLayoutId id="2147485678" r:id="rId6"/>
    <p:sldLayoutId id="2147485679" r:id="rId7"/>
    <p:sldLayoutId id="2147485680" r:id="rId8"/>
    <p:sldLayoutId id="2147485681" r:id="rId9"/>
    <p:sldLayoutId id="2147485682" r:id="rId10"/>
    <p:sldLayoutId id="2147485683" r:id="rId11"/>
    <p:sldLayoutId id="2147485684" r:id="rId12"/>
    <p:sldLayoutId id="2147485685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5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29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7" r:id="rId1"/>
    <p:sldLayoutId id="2147485688" r:id="rId2"/>
    <p:sldLayoutId id="2147485689" r:id="rId3"/>
    <p:sldLayoutId id="2147485690" r:id="rId4"/>
    <p:sldLayoutId id="2147485691" r:id="rId5"/>
    <p:sldLayoutId id="2147485692" r:id="rId6"/>
    <p:sldLayoutId id="2147485693" r:id="rId7"/>
    <p:sldLayoutId id="2147485694" r:id="rId8"/>
    <p:sldLayoutId id="2147485695" r:id="rId9"/>
    <p:sldLayoutId id="2147485696" r:id="rId10"/>
    <p:sldLayoutId id="2147485697" r:id="rId11"/>
    <p:sldLayoutId id="2147485699" r:id="rId12"/>
    <p:sldLayoutId id="2147485700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966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03" r:id="rId1"/>
    <p:sldLayoutId id="2147485704" r:id="rId2"/>
    <p:sldLayoutId id="2147485705" r:id="rId3"/>
    <p:sldLayoutId id="2147485706" r:id="rId4"/>
    <p:sldLayoutId id="2147485707" r:id="rId5"/>
    <p:sldLayoutId id="2147485708" r:id="rId6"/>
    <p:sldLayoutId id="2147485709" r:id="rId7"/>
    <p:sldLayoutId id="2147485710" r:id="rId8"/>
    <p:sldLayoutId id="2147485711" r:id="rId9"/>
    <p:sldLayoutId id="2147485712" r:id="rId10"/>
    <p:sldLayoutId id="2147485713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A149CE-A26C-4113-98AE-9143637F4EE9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3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6" r:id="rId1"/>
    <p:sldLayoutId id="2147485717" r:id="rId2"/>
    <p:sldLayoutId id="2147485718" r:id="rId3"/>
    <p:sldLayoutId id="2147485719" r:id="rId4"/>
    <p:sldLayoutId id="2147485720" r:id="rId5"/>
    <p:sldLayoutId id="2147485721" r:id="rId6"/>
    <p:sldLayoutId id="2147485722" r:id="rId7"/>
    <p:sldLayoutId id="2147485723" r:id="rId8"/>
    <p:sldLayoutId id="2147485724" r:id="rId9"/>
    <p:sldLayoutId id="2147485725" r:id="rId10"/>
    <p:sldLayoutId id="2147485726" r:id="rId11"/>
    <p:sldLayoutId id="2147485727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A149CE-A26C-4113-98AE-9143637F4EE9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83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58" r:id="rId1"/>
    <p:sldLayoutId id="2147485759" r:id="rId2"/>
    <p:sldLayoutId id="2147485760" r:id="rId3"/>
    <p:sldLayoutId id="2147485761" r:id="rId4"/>
    <p:sldLayoutId id="2147485762" r:id="rId5"/>
    <p:sldLayoutId id="2147485763" r:id="rId6"/>
    <p:sldLayoutId id="2147485764" r:id="rId7"/>
    <p:sldLayoutId id="2147485765" r:id="rId8"/>
    <p:sldLayoutId id="2147485766" r:id="rId9"/>
    <p:sldLayoutId id="2147485767" r:id="rId10"/>
    <p:sldLayoutId id="2147485768" r:id="rId11"/>
    <p:sldLayoutId id="2147485769" r:id="rId12"/>
    <p:sldLayoutId id="2147485770" r:id="rId1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A149CE-A26C-4113-98AE-9143637F4EE9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52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72" r:id="rId1"/>
    <p:sldLayoutId id="2147485773" r:id="rId2"/>
    <p:sldLayoutId id="2147485774" r:id="rId3"/>
    <p:sldLayoutId id="2147485775" r:id="rId4"/>
    <p:sldLayoutId id="2147485776" r:id="rId5"/>
    <p:sldLayoutId id="2147485777" r:id="rId6"/>
    <p:sldLayoutId id="2147485778" r:id="rId7"/>
    <p:sldLayoutId id="2147485779" r:id="rId8"/>
    <p:sldLayoutId id="2147485780" r:id="rId9"/>
    <p:sldLayoutId id="2147485781" r:id="rId10"/>
    <p:sldLayoutId id="2147485782" r:id="rId11"/>
    <p:sldLayoutId id="2147485783" r:id="rId12"/>
    <p:sldLayoutId id="2147485784" r:id="rId1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30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00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86" r:id="rId1"/>
    <p:sldLayoutId id="2147485787" r:id="rId2"/>
    <p:sldLayoutId id="2147485788" r:id="rId3"/>
    <p:sldLayoutId id="2147485789" r:id="rId4"/>
    <p:sldLayoutId id="2147485790" r:id="rId5"/>
    <p:sldLayoutId id="2147485791" r:id="rId6"/>
    <p:sldLayoutId id="2147485792" r:id="rId7"/>
    <p:sldLayoutId id="2147485793" r:id="rId8"/>
    <p:sldLayoutId id="2147485794" r:id="rId9"/>
    <p:sldLayoutId id="2147485795" r:id="rId10"/>
    <p:sldLayoutId id="2147485796" r:id="rId11"/>
    <p:sldLayoutId id="2147485797" r:id="rId12"/>
    <p:sldLayoutId id="2147485798" r:id="rId13"/>
    <p:sldLayoutId id="2147485799" r:id="rId14"/>
    <p:sldLayoutId id="2147485800" r:id="rId15"/>
    <p:sldLayoutId id="2147485801" r:id="rId16"/>
    <p:sldLayoutId id="2147485802" r:id="rId17"/>
    <p:sldLayoutId id="2147485803" r:id="rId18"/>
    <p:sldLayoutId id="2147485804" r:id="rId19"/>
    <p:sldLayoutId id="2147485805" r:id="rId20"/>
    <p:sldLayoutId id="2147485806" r:id="rId21"/>
    <p:sldLayoutId id="2147485807" r:id="rId22"/>
    <p:sldLayoutId id="2147485808" r:id="rId23"/>
    <p:sldLayoutId id="2147485809" r:id="rId24"/>
    <p:sldLayoutId id="2147485810" r:id="rId25"/>
    <p:sldLayoutId id="2147485811" r:id="rId26"/>
    <p:sldLayoutId id="2147485812" r:id="rId27"/>
    <p:sldLayoutId id="2147485813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59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  <p:sldLayoutId id="2147484017" r:id="rId17"/>
    <p:sldLayoutId id="2147484018" r:id="rId18"/>
    <p:sldLayoutId id="2147484019" r:id="rId19"/>
    <p:sldLayoutId id="2147484020" r:id="rId20"/>
    <p:sldLayoutId id="2147484022" r:id="rId21"/>
    <p:sldLayoutId id="2147484023" r:id="rId22"/>
    <p:sldLayoutId id="2147484024" r:id="rId23"/>
    <p:sldLayoutId id="2147484025" r:id="rId24"/>
    <p:sldLayoutId id="2147484026" r:id="rId25"/>
    <p:sldLayoutId id="2147484027" r:id="rId26"/>
    <p:sldLayoutId id="2147484028" r:id="rId27"/>
    <p:sldLayoutId id="2147484029" r:id="rId28"/>
    <p:sldLayoutId id="2147484030" r:id="rId29"/>
    <p:sldLayoutId id="2147484031" r:id="rId30"/>
    <p:sldLayoutId id="2147484032" r:id="rId31"/>
    <p:sldLayoutId id="2147484033" r:id="rId32"/>
    <p:sldLayoutId id="2147484034" r:id="rId33"/>
    <p:sldLayoutId id="2147484038" r:id="rId34"/>
    <p:sldLayoutId id="2147484039" r:id="rId35"/>
    <p:sldLayoutId id="2147484041" r:id="rId36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9E909E-7C98-4E08-B6CF-5AC97662F8A6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 August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 ZC464, Machine Learning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1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7" r:id="rId2"/>
    <p:sldLayoutId id="2147484178" r:id="rId3"/>
    <p:sldLayoutId id="2147484179" r:id="rId4"/>
    <p:sldLayoutId id="2147484180" r:id="rId5"/>
    <p:sldLayoutId id="2147484181" r:id="rId6"/>
    <p:sldLayoutId id="2147484182" r:id="rId7"/>
    <p:sldLayoutId id="2147484183" r:id="rId8"/>
    <p:sldLayoutId id="2147484184" r:id="rId9"/>
    <p:sldLayoutId id="2147484185" r:id="rId10"/>
    <p:sldLayoutId id="2147484186" r:id="rId11"/>
    <p:sldLayoutId id="2147484187" r:id="rId12"/>
    <p:sldLayoutId id="2147484188" r:id="rId13"/>
    <p:sldLayoutId id="2147484189" r:id="rId14"/>
    <p:sldLayoutId id="2147484190" r:id="rId15"/>
    <p:sldLayoutId id="2147484191" r:id="rId16"/>
    <p:sldLayoutId id="2147484192" r:id="rId17"/>
    <p:sldLayoutId id="2147484193" r:id="rId18"/>
    <p:sldLayoutId id="2147484194" r:id="rId19"/>
    <p:sldLayoutId id="2147484195" r:id="rId20"/>
    <p:sldLayoutId id="2147484196" r:id="rId21"/>
    <p:sldLayoutId id="2147484197" r:id="rId22"/>
    <p:sldLayoutId id="2147484198" r:id="rId23"/>
    <p:sldLayoutId id="2147484199" r:id="rId24"/>
    <p:sldLayoutId id="2147484200" r:id="rId25"/>
    <p:sldLayoutId id="2147484201" r:id="rId26"/>
    <p:sldLayoutId id="2147484202" r:id="rId27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6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07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3" r:id="rId1"/>
    <p:sldLayoutId id="2147484384" r:id="rId2"/>
    <p:sldLayoutId id="2147484385" r:id="rId3"/>
    <p:sldLayoutId id="2147484386" r:id="rId4"/>
    <p:sldLayoutId id="2147484387" r:id="rId5"/>
    <p:sldLayoutId id="2147484388" r:id="rId6"/>
    <p:sldLayoutId id="2147484389" r:id="rId7"/>
    <p:sldLayoutId id="2147484390" r:id="rId8"/>
    <p:sldLayoutId id="2147484391" r:id="rId9"/>
    <p:sldLayoutId id="2147484392" r:id="rId10"/>
    <p:sldLayoutId id="2147484393" r:id="rId11"/>
    <p:sldLayoutId id="2147484396" r:id="rId12"/>
    <p:sldLayoutId id="2147484397" r:id="rId13"/>
    <p:sldLayoutId id="2147484398" r:id="rId14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6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839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0" r:id="rId1"/>
    <p:sldLayoutId id="2147484401" r:id="rId2"/>
    <p:sldLayoutId id="2147484402" r:id="rId3"/>
    <p:sldLayoutId id="2147484403" r:id="rId4"/>
    <p:sldLayoutId id="2147484404" r:id="rId5"/>
    <p:sldLayoutId id="2147484405" r:id="rId6"/>
    <p:sldLayoutId id="2147484406" r:id="rId7"/>
    <p:sldLayoutId id="2147484407" r:id="rId8"/>
    <p:sldLayoutId id="2147484408" r:id="rId9"/>
    <p:sldLayoutId id="2147484409" r:id="rId10"/>
    <p:sldLayoutId id="2147484410" r:id="rId11"/>
    <p:sldLayoutId id="2147484413" r:id="rId12"/>
    <p:sldLayoutId id="2147484414" r:id="rId13"/>
    <p:sldLayoutId id="2147484415" r:id="rId14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5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93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7" r:id="rId1"/>
    <p:sldLayoutId id="2147484418" r:id="rId2"/>
    <p:sldLayoutId id="2147484419" r:id="rId3"/>
    <p:sldLayoutId id="2147484420" r:id="rId4"/>
    <p:sldLayoutId id="2147484421" r:id="rId5"/>
    <p:sldLayoutId id="2147484422" r:id="rId6"/>
    <p:sldLayoutId id="2147484423" r:id="rId7"/>
    <p:sldLayoutId id="2147484424" r:id="rId8"/>
    <p:sldLayoutId id="2147484425" r:id="rId9"/>
    <p:sldLayoutId id="2147484426" r:id="rId10"/>
    <p:sldLayoutId id="2147484427" r:id="rId11"/>
    <p:sldLayoutId id="2147484430" r:id="rId12"/>
    <p:sldLayoutId id="2147484432" r:id="rId13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27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4" r:id="rId1"/>
    <p:sldLayoutId id="2147484435" r:id="rId2"/>
    <p:sldLayoutId id="2147484436" r:id="rId3"/>
    <p:sldLayoutId id="2147484437" r:id="rId4"/>
    <p:sldLayoutId id="2147484438" r:id="rId5"/>
    <p:sldLayoutId id="2147484439" r:id="rId6"/>
    <p:sldLayoutId id="2147484440" r:id="rId7"/>
    <p:sldLayoutId id="2147484441" r:id="rId8"/>
    <p:sldLayoutId id="2147484442" r:id="rId9"/>
    <p:sldLayoutId id="2147484443" r:id="rId10"/>
    <p:sldLayoutId id="2147484444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6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4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7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6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5.xml"/><Relationship Id="rId6" Type="http://schemas.openxmlformats.org/officeDocument/2006/relationships/image" Target="../media/image54.png"/><Relationship Id="rId5" Type="http://schemas.openxmlformats.org/officeDocument/2006/relationships/image" Target="../media/image29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5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5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5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9;p1"/>
          <p:cNvSpPr txBox="1"/>
          <p:nvPr/>
        </p:nvSpPr>
        <p:spPr>
          <a:xfrm>
            <a:off x="800100" y="3456720"/>
            <a:ext cx="7875900" cy="206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200"/>
            </a:pPr>
            <a:r>
              <a:rPr lang="en-IN" sz="3200" b="1" i="0" u="none" strike="noStrike" cap="none" dirty="0" smtClean="0">
                <a:solidFill>
                  <a:srgbClr val="FFFFFF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Machine Learning</a:t>
            </a:r>
            <a:r>
              <a:rPr lang="en-IN" sz="32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/>
            </a:r>
            <a:br>
              <a:rPr lang="en-IN" sz="32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****</a:t>
            </a: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CLZG565</a:t>
            </a:r>
          </a:p>
          <a:p>
            <a:pPr lvl="0" algn="ctr">
              <a:buSzPts val="2200"/>
            </a:pP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Support Vector Machine</a:t>
            </a:r>
            <a:endParaRPr lang="en-IN" sz="2400" b="1" dirty="0">
              <a:solidFill>
                <a:srgbClr val="FFC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200;p1"/>
          <p:cNvSpPr txBox="1"/>
          <p:nvPr/>
        </p:nvSpPr>
        <p:spPr>
          <a:xfrm>
            <a:off x="2267640" y="5410080"/>
            <a:ext cx="6266160" cy="53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Raja vadhana P</a:t>
            </a:r>
          </a:p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dirty="0" smtClean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Assistant Professor,</a:t>
            </a:r>
          </a:p>
          <a:p>
            <a:pPr marL="0" marR="0" lvl="0" indent="0" algn="r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800" b="0" i="0" u="none" strike="noStrike" cap="none" dirty="0" smtClean="0">
                <a:solidFill>
                  <a:srgbClr val="FF99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BITS - CSIS</a:t>
            </a:r>
            <a:endParaRPr sz="1800" b="0" i="0" u="none" strike="noStrike" cap="none" dirty="0">
              <a:solidFill>
                <a:srgbClr val="FF99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81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Linear SVM Problem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17" y="264587"/>
            <a:ext cx="1981372" cy="9876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3914" y="1447800"/>
            <a:ext cx="3994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X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 Predict the class for unknown data: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5160" y="2971800"/>
            <a:ext cx="23471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[-1 (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[+1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278505"/>
            <a:ext cx="2667000" cy="4900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971800"/>
            <a:ext cx="4957986" cy="30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2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Slack variable-Hinge loss</a:t>
            </a:r>
            <a:endParaRPr lang="en-IN" sz="2400" b="1" dirty="0">
              <a:latin typeface="Arial" panose="020B0604020202020204" pitchFamily="34" charset="0"/>
            </a:endParaRPr>
          </a:p>
          <a:p>
            <a:endParaRPr lang="en-IN" sz="2400" b="1" dirty="0"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67000"/>
            <a:ext cx="5715000" cy="2533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406581"/>
            <a:ext cx="3396722" cy="126041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3300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Soft Margin</a:t>
            </a:r>
            <a:endParaRPr lang="en-IN" sz="2400" dirty="0"/>
          </a:p>
        </p:txBody>
      </p:sp>
      <p:graphicFrame>
        <p:nvGraphicFramePr>
          <p:cNvPr id="16" name="Object 2"/>
          <p:cNvGraphicFramePr>
            <a:graphicFrameLocks noChangeAspect="1"/>
          </p:cNvGraphicFramePr>
          <p:nvPr>
            <p:extLst/>
          </p:nvPr>
        </p:nvGraphicFramePr>
        <p:xfrm>
          <a:off x="152400" y="1600200"/>
          <a:ext cx="3445716" cy="325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name="Visio" r:id="rId3" imgW="7442200" imgH="7023100" progId="Visio.Drawing.6">
                  <p:embed/>
                </p:oleObj>
              </mc:Choice>
              <mc:Fallback>
                <p:oleObj name="Visio" r:id="rId3" imgW="7442200" imgH="7023100" progId="Visio.Drawing.6">
                  <p:embed/>
                  <p:pic>
                    <p:nvPicPr>
                      <p:cNvPr id="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00200"/>
                        <a:ext cx="3445716" cy="325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67200" y="1447800"/>
            <a:ext cx="18055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Noisy Training Set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Solution :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Slack variables ξ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Regularization C</a:t>
            </a:r>
            <a:endParaRPr kumimoji="0" lang="en-IN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7586" y="5562600"/>
            <a:ext cx="85616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When C is large, larger slacks penalize the objective function of SVM’s more than when C is </a:t>
            </a: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small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For Large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values of C, the optimization will choose a smaller-margin hyperplane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983093"/>
            <a:ext cx="4343400" cy="26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507551" y="950613"/>
            <a:ext cx="1312470" cy="441059"/>
          </a:xfrm>
        </p:spPr>
        <p:txBody>
          <a:bodyPr/>
          <a:lstStyle/>
          <a:p>
            <a:r>
              <a:rPr lang="en-IN" sz="1800" spc="-45" dirty="0">
                <a:solidFill>
                  <a:srgbClr val="0033CC"/>
                </a:solidFill>
                <a:latin typeface="Arial" panose="020B0604020202020204" pitchFamily="34" charset="0"/>
              </a:rPr>
              <a:t>Effect</a:t>
            </a:r>
            <a:r>
              <a:rPr lang="en-IN" sz="1800" spc="-34" dirty="0">
                <a:solidFill>
                  <a:srgbClr val="0033CC"/>
                </a:solidFill>
                <a:latin typeface="Arial" panose="020B0604020202020204" pitchFamily="34" charset="0"/>
              </a:rPr>
              <a:t> </a:t>
            </a:r>
            <a:r>
              <a:rPr lang="en-IN" sz="1800" dirty="0">
                <a:solidFill>
                  <a:srgbClr val="0033CC"/>
                </a:solidFill>
                <a:latin typeface="Arial" panose="020B0604020202020204" pitchFamily="34" charset="0"/>
              </a:rPr>
              <a:t>of</a:t>
            </a:r>
            <a:r>
              <a:rPr lang="en-IN" sz="1800" spc="-34" dirty="0">
                <a:solidFill>
                  <a:srgbClr val="0033CC"/>
                </a:solidFill>
                <a:latin typeface="Arial" panose="020B0604020202020204" pitchFamily="34" charset="0"/>
              </a:rPr>
              <a:t> </a:t>
            </a:r>
            <a:r>
              <a:rPr lang="en-IN" sz="1800" dirty="0">
                <a:solidFill>
                  <a:srgbClr val="0033CC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85159" y="159330"/>
            <a:ext cx="8947955" cy="114300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Effect of Margin size v/s  misclassification cost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758" y="1376344"/>
            <a:ext cx="3918116" cy="34473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1036" y="1517579"/>
            <a:ext cx="3636172" cy="3180225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5159" y="4746316"/>
            <a:ext cx="3771199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Small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value of C will cause the optimizer to look for a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larger-margin (small penalties)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separating hyperplane, even if that hyperplane misclassifies more points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4335874" y="4697804"/>
            <a:ext cx="4507654" cy="203132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For large values of C, the optimization will choose a smaller-margin (large penalties) hyperplane if that hyperplane does a better job of getting all the training points classified correctly. 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C=infinity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-&gt;hard margin SVM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83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76200" y="11301"/>
            <a:ext cx="6324600" cy="1143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spc="-15" dirty="0">
                <a:latin typeface="Arial" panose="020B0604020202020204" pitchFamily="34" charset="0"/>
              </a:rPr>
              <a:t>SVM </a:t>
            </a:r>
            <a:r>
              <a:rPr lang="en-US" sz="2400" b="1" spc="-15" dirty="0" smtClean="0">
                <a:latin typeface="Arial" panose="020B0604020202020204" pitchFamily="34" charset="0"/>
              </a:rPr>
              <a:t>Problem - Summary</a:t>
            </a:r>
            <a:r>
              <a:rPr lang="en-US" sz="2400" b="1" spc="-34" dirty="0" smtClean="0">
                <a:latin typeface="Arial" panose="020B0604020202020204" pitchFamily="34" charset="0"/>
              </a:rPr>
              <a:t> 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757" y="1869609"/>
            <a:ext cx="2037786" cy="518323"/>
          </a:xfrm>
          <a:prstGeom prst="rect">
            <a:avLst/>
          </a:prstGeom>
          <a:ln>
            <a:noFill/>
          </a:ln>
        </p:spPr>
      </p:pic>
      <p:sp>
        <p:nvSpPr>
          <p:cNvPr id="4" name="object 4"/>
          <p:cNvSpPr txBox="1"/>
          <p:nvPr/>
        </p:nvSpPr>
        <p:spPr>
          <a:xfrm>
            <a:off x="5638800" y="1817819"/>
            <a:ext cx="2971800" cy="250260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lvl="0" indent="0" algn="just" defTabSz="914400" rtl="0" eaLnBrk="1" fontAlgn="base" latinLnBrk="0" hangingPunct="1">
              <a:lnSpc>
                <a:spcPct val="150000"/>
              </a:lnSpc>
              <a:spcBef>
                <a:spcPts val="75"/>
              </a:spcBef>
              <a:spcAft>
                <a:spcPct val="0"/>
              </a:spcAft>
              <a:buClrTx/>
              <a:buSzTx/>
              <a:buFontTx/>
              <a:buNone/>
              <a:tabLst>
                <a:tab pos="491014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parameter tells the SVM optimization how much you want to avoid misclassifying each training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example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and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can be viewed as a way to control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overfitting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757" y="2441935"/>
            <a:ext cx="3748577" cy="301265"/>
          </a:xfrm>
          <a:prstGeom prst="rect">
            <a:avLst/>
          </a:prstGeom>
          <a:ln>
            <a:noFill/>
          </a:ln>
        </p:spPr>
      </p:pic>
      <p:sp>
        <p:nvSpPr>
          <p:cNvPr id="11" name="object 11"/>
          <p:cNvSpPr txBox="1"/>
          <p:nvPr/>
        </p:nvSpPr>
        <p:spPr>
          <a:xfrm>
            <a:off x="304800" y="2839760"/>
            <a:ext cx="4114800" cy="1671611"/>
          </a:xfrm>
          <a:prstGeom prst="rect">
            <a:avLst/>
          </a:prstGeom>
          <a:ln>
            <a:noFill/>
          </a:ln>
        </p:spPr>
        <p:txBody>
          <a:bodyPr vert="horz" wrap="square" lIns="0" tIns="9525" rIns="0" bIns="0" rtlCol="0">
            <a:spAutoFit/>
          </a:bodyPr>
          <a:lstStyle/>
          <a:p>
            <a:pPr marL="9525" marR="0" lvl="0" indent="0" algn="l" defTabSz="914400" rtl="0" eaLnBrk="1" fontAlgn="base" latinLnBrk="0" hangingPunct="1">
              <a:lnSpc>
                <a:spcPct val="150000"/>
              </a:lnSpc>
              <a:spcBef>
                <a:spcPts val="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SVM:</a:t>
            </a:r>
            <a:r>
              <a:rPr kumimoji="0" sz="1800" b="0" i="0" u="none" strike="noStrike" kern="1200" cap="none" spc="-41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19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71475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sng" strike="noStrike" kern="1200" cap="none" spc="-4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Input</a:t>
            </a:r>
            <a:r>
              <a:rPr kumimoji="0" sz="1800" b="0" i="0" u="sng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  <a:r>
              <a:rPr kumimoji="0" sz="1800" b="0" i="0" u="sng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(X,y),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71475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sng" strike="noStrike" kern="1200" cap="none" spc="-4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Output</a:t>
            </a:r>
            <a:r>
              <a:rPr kumimoji="0" sz="1800" b="0" i="0" u="sng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</a:t>
            </a:r>
            <a:r>
              <a:rPr kumimoji="0" sz="18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alpha</a:t>
            </a: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11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</a:t>
            </a:r>
            <a:r>
              <a:rPr kumimoji="0" lang="en-US" sz="1800" b="0" i="0" u="none" strike="noStrike" kern="1200" cap="none" spc="-11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4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support</a:t>
            </a:r>
            <a:r>
              <a:rPr kumimoji="0" lang="en-US" sz="1800" b="0" i="0" u="none" strike="noStrike" kern="1200" cap="none" spc="-4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11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vectors</a:t>
            </a:r>
            <a:r>
              <a:rPr kumimoji="0" sz="1800" b="0" i="0" u="none" strike="noStrike" kern="1200" cap="none" spc="-1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kumimoji="0" sz="1800" b="0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71475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Hyper parameter : C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0557" y="4724400"/>
            <a:ext cx="3250843" cy="1371600"/>
            <a:chOff x="5443" y="3117867"/>
            <a:chExt cx="3250843" cy="13716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097" y="3537565"/>
              <a:ext cx="2313189" cy="951902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object 12"/>
            <p:cNvSpPr txBox="1"/>
            <p:nvPr/>
          </p:nvSpPr>
          <p:spPr>
            <a:xfrm>
              <a:off x="5443" y="3117867"/>
              <a:ext cx="3057334" cy="373820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9525" rIns="0" bIns="0" rtlCol="0">
              <a:spAutoFit/>
            </a:bodyPr>
            <a:lstStyle/>
            <a:p>
              <a:pPr marL="9525" marR="0" lvl="0" indent="0" algn="l" defTabSz="914400" rtl="0" eaLnBrk="1" fontAlgn="base" latinLnBrk="0" hangingPunct="1">
                <a:lnSpc>
                  <a:spcPct val="150000"/>
                </a:lnSpc>
                <a:spcBef>
                  <a:spcPts val="75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8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SVM:</a:t>
              </a:r>
              <a:r>
                <a:rPr kumimoji="0" sz="1800" b="0" i="0" u="none" strike="noStrike" kern="1200" cap="none" spc="-45" normalizeH="0" baseline="0" noProof="0" dirty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kumimoji="0" lang="en-US" sz="1800" b="0" i="0" u="none" strike="noStrike" kern="1200" cap="none" spc="-30" normalizeH="0" baseline="0" noProof="0" dirty="0" smtClean="0">
                  <a:ln>
                    <a:noFill/>
                  </a:ln>
                  <a:solidFill>
                    <a:srgbClr val="0033CC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Classification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3" name="object 12"/>
          <p:cNvSpPr txBox="1"/>
          <p:nvPr/>
        </p:nvSpPr>
        <p:spPr>
          <a:xfrm>
            <a:off x="304800" y="1390490"/>
            <a:ext cx="3057334" cy="373820"/>
          </a:xfrm>
          <a:prstGeom prst="rect">
            <a:avLst/>
          </a:prstGeom>
          <a:ln>
            <a:noFill/>
          </a:ln>
        </p:spPr>
        <p:txBody>
          <a:bodyPr vert="horz" wrap="square" lIns="0" tIns="9525" rIns="0" bIns="0" rtlCol="0">
            <a:spAutoFit/>
          </a:bodyPr>
          <a:lstStyle/>
          <a:p>
            <a:pPr marL="9525" marR="0" lvl="0" indent="0" algn="l" defTabSz="914400" rtl="0" eaLnBrk="1" fontAlgn="base" latinLnBrk="0" hangingPunct="1">
              <a:lnSpc>
                <a:spcPct val="150000"/>
              </a:lnSpc>
              <a:spcBef>
                <a:spcPts val="7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8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SVM: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3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Optimization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3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905000" y="2590800"/>
            <a:ext cx="47244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</a:rPr>
              <a:t>Nonlinear SVM - </a:t>
            </a:r>
            <a:r>
              <a:rPr lang="en-US" sz="3200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kernels</a:t>
            </a:r>
            <a:endParaRPr lang="en-IN" sz="3200" b="1" dirty="0">
              <a:solidFill>
                <a:srgbClr val="C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10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66861"/>
            <a:ext cx="5257800" cy="479774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>
                <a:latin typeface="Arial" panose="020B0604020202020204" pitchFamily="34" charset="0"/>
              </a:rPr>
              <a:t>Mapping into a New Feature </a:t>
            </a:r>
            <a:r>
              <a:rPr lang="en-US" altLang="en-US" sz="2400" b="1" dirty="0" smtClean="0">
                <a:latin typeface="Arial" panose="020B0604020202020204" pitchFamily="34" charset="0"/>
              </a:rPr>
              <a:t>Space</a:t>
            </a:r>
            <a:endParaRPr lang="en-US" altLang="en-US" sz="2400" b="1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43600" y="1905000"/>
            <a:ext cx="2971800" cy="2834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Rather than run SVM on x</a:t>
            </a:r>
            <a:r>
              <a: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run it on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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(x</a:t>
            </a:r>
            <a:r>
              <a: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Find non-linear separator in input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space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What if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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(x</a:t>
            </a:r>
            <a:r>
              <a:rPr kumimoji="0" lang="en-US" alt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 is really big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?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Use kernels to compute it implicitly!</a:t>
            </a:r>
          </a:p>
        </p:txBody>
      </p:sp>
    </p:spTree>
    <p:extLst>
      <p:ext uri="{BB962C8B-B14F-4D97-AF65-F5344CB8AC3E}">
        <p14:creationId xmlns:p14="http://schemas.microsoft.com/office/powerpoint/2010/main" val="26751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3E50632-DD4D-41CA-80A2-5C330C9BA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90676"/>
            <a:ext cx="7902262" cy="4490847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9A82776C-3C71-4822-9F96-33AE789B3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1138"/>
            <a:ext cx="82296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US" sz="2400" dirty="0">
                <a:ea typeface="Cambria" panose="02040503050406030204" pitchFamily="18" charset="0"/>
              </a:rPr>
              <a:t>Kernel Trick (SVM)</a:t>
            </a:r>
          </a:p>
        </p:txBody>
      </p:sp>
    </p:spTree>
    <p:extLst>
      <p:ext uri="{BB962C8B-B14F-4D97-AF65-F5344CB8AC3E}">
        <p14:creationId xmlns:p14="http://schemas.microsoft.com/office/powerpoint/2010/main" val="135064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366D7FD-2FB8-4439-9D44-9C65845F9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98650"/>
            <a:ext cx="6547806" cy="2749550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466F2AF-E8B9-46AB-83D8-6E474B14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7912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 smtClean="0">
                <a:ea typeface="Cambria" panose="02040503050406030204" pitchFamily="18" charset="0"/>
              </a:rPr>
              <a:t>Problem Type - 2</a:t>
            </a:r>
            <a:endParaRPr lang="en-US" sz="2400" spc="-11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12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3EB5A48-288B-4648-A408-51A5DF7EF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7" y="1526049"/>
            <a:ext cx="6851534" cy="4377863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466F2AF-E8B9-46AB-83D8-6E474B14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7912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- 2</a:t>
            </a:r>
            <a:endParaRPr lang="en-US" sz="2400" spc="-11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3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8018"/>
            <a:ext cx="7696200" cy="500083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19264" y="93077"/>
            <a:ext cx="8229600" cy="1143000"/>
          </a:xfrm>
          <a:prstGeom prst="rect">
            <a:avLst/>
          </a:prstGeom>
        </p:spPr>
        <p:txBody>
          <a:bodyPr anchor="ctr"/>
          <a:lstStyle>
            <a:lvl1pPr defTabSz="914400" eaLnBrk="1" latinLnBrk="0" hangingPunct="1">
              <a:buNone/>
              <a:defRPr sz="3600"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 lvl="0">
              <a:defRPr/>
            </a:pPr>
            <a:r>
              <a:rPr lang="en-IN" sz="2400" b="1" spc="-1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Problem Type </a:t>
            </a:r>
            <a:r>
              <a:rPr lang="en-IN" sz="2400" b="1" spc="-1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– 1 Linear SVM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8200" y="35814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x</a:t>
            </a:r>
            <a:r>
              <a:rPr kumimoji="0" lang="en-US" sz="1600" b="1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1</a:t>
            </a:r>
            <a:endParaRPr kumimoji="0" lang="en-US" sz="1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0" y="22860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1600" y="2286000"/>
            <a:ext cx="53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x</a:t>
            </a:r>
            <a:r>
              <a:rPr kumimoji="0" lang="en-US" sz="16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160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0"/>
            <a:ext cx="4780609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572000"/>
            <a:ext cx="6307945" cy="1524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00600" y="351761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The </a:t>
            </a: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hyper parameter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coef0 controls how much the model is influenced </a:t>
            </a: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by the polynomial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61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Non-Linear SVM- Idea</a:t>
            </a:r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0" y="3153531"/>
            <a:ext cx="6911723" cy="25451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3029" y="5791200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Increasing gamma makes the bell-shape curve </a:t>
            </a: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narrower, 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and as a result each instance’s range of influence is smaller: the decision boundary ends up being more irregular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524000"/>
            <a:ext cx="5715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9478"/>
            <a:ext cx="56388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</a:t>
            </a:r>
            <a:r>
              <a:rPr lang="en-IN" sz="2400" spc="-11" dirty="0" smtClean="0">
                <a:ea typeface="Cambria" panose="02040503050406030204" pitchFamily="18" charset="0"/>
              </a:rPr>
              <a:t>3</a:t>
            </a:r>
            <a:endParaRPr lang="en-US" sz="2400" dirty="0"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62F84-DAA2-4DA9-B5AA-6BBEC8C6D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2020887"/>
            <a:ext cx="5915978" cy="2596107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FEA3AA-ADB8-4F15-98EF-358D256CD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0" y="4569905"/>
            <a:ext cx="4815840" cy="7391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14AE83-E923-4A8F-B7B1-FCAE4554D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40" y="5176742"/>
            <a:ext cx="437388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Non-linear SVM using </a:t>
            </a:r>
            <a:r>
              <a:rPr lang="en-US" sz="2400" b="1" dirty="0" smtClean="0">
                <a:latin typeface="Arial" panose="020B0604020202020204" pitchFamily="34" charset="0"/>
              </a:rPr>
              <a:t>kernel steps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600200"/>
            <a:ext cx="5867400" cy="280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F559D2-3D95-405D-BC85-3F9AB2733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97" y="1944688"/>
            <a:ext cx="6638803" cy="3183731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466F2AF-E8B9-46AB-83D8-6E474B14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7912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- 3</a:t>
            </a:r>
            <a:endParaRPr lang="en-US" sz="2400" spc="-11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38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CEA53-83CD-4446-B020-B16A14CC9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3" y="1898650"/>
            <a:ext cx="6253547" cy="3306762"/>
          </a:xfr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466F2AF-E8B9-46AB-83D8-6E474B14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7912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- 3</a:t>
            </a:r>
            <a:endParaRPr lang="en-US" sz="2400" spc="-11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6E0DD6-5AE0-4B3A-9E0F-156EC184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41" y="1600200"/>
            <a:ext cx="5771059" cy="3886200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466F2AF-E8B9-46AB-83D8-6E474B14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7912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</a:t>
            </a:r>
            <a:r>
              <a:rPr lang="en-IN" sz="2400" spc="-11" dirty="0" smtClean="0">
                <a:ea typeface="Cambria" panose="02040503050406030204" pitchFamily="18" charset="0"/>
              </a:rPr>
              <a:t>3</a:t>
            </a:r>
            <a:endParaRPr lang="en-US" sz="2400" spc="-11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2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AA604-5E77-4420-8D8C-CEF8DBC33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81" y="1648142"/>
            <a:ext cx="8280021" cy="4447857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466F2AF-E8B9-46AB-83D8-6E474B14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7912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- 3</a:t>
            </a:r>
            <a:endParaRPr lang="en-US" sz="2400" spc="-11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53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38F787-6E3F-4B06-9634-1E3F30D3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42" y="1562576"/>
            <a:ext cx="8320150" cy="4457223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466F2AF-E8B9-46AB-83D8-6E474B14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7912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- 3</a:t>
            </a:r>
            <a:endParaRPr lang="en-US" sz="2400" spc="-11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7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86D5AA-15B7-41B9-8DAA-A828DC08D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3" y="1809750"/>
            <a:ext cx="6445925" cy="3830570"/>
          </a:xfr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466F2AF-E8B9-46AB-83D8-6E474B14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7912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- 3</a:t>
            </a:r>
            <a:endParaRPr lang="en-US" sz="2400" spc="-11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87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" y="228600"/>
            <a:ext cx="8229600" cy="1143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defTabSz="914400" eaLnBrk="1" latinLnBrk="0" hangingPunct="1">
              <a:buNone/>
              <a:defRPr sz="3600"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IN" sz="2400" b="1" spc="-1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Problem Type – 1 Linear SVM</a:t>
            </a: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Solving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for </a:t>
            </a:r>
            <a:r>
              <a:rPr kumimoji="0" lang="el-G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α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524000"/>
            <a:ext cx="80772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We know that for the support vectors, f(x) = 1 or -1 exactly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Add a 1 in the feature representation for the </a:t>
            </a: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bias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support vectors have coordinates and labels: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1800" b="1" baseline="-250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= [0 1 1], y</a:t>
            </a:r>
            <a:r>
              <a:rPr lang="en-US" sz="1800" b="1" baseline="-250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= -1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1800" b="1" baseline="-250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= [-1 3 1], y</a:t>
            </a:r>
            <a:r>
              <a:rPr lang="en-US" sz="1800" b="1" baseline="-250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US" sz="1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= +1</a:t>
            </a:r>
          </a:p>
          <a:p>
            <a:pPr lvl="1">
              <a:lnSpc>
                <a:spcPct val="150000"/>
              </a:lnSpc>
            </a:pPr>
            <a:r>
              <a:rPr lang="en-US" sz="1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1800" b="1" baseline="-250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3</a:t>
            </a:r>
            <a:r>
              <a:rPr lang="en-US" sz="1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= [1 3 1], y</a:t>
            </a:r>
            <a:r>
              <a:rPr lang="en-US" sz="1800" b="1" baseline="-250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3 </a:t>
            </a:r>
            <a:r>
              <a:rPr lang="en-US" sz="1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= +</a:t>
            </a:r>
            <a:r>
              <a:rPr lang="en-US" sz="1800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</a:p>
          <a:p>
            <a:pPr lvl="1">
              <a:lnSpc>
                <a:spcPct val="150000"/>
              </a:lnSpc>
            </a:pPr>
            <a:endParaRPr lang="en-US" sz="18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Thus we can form the following system of linear equations:</a:t>
            </a:r>
          </a:p>
          <a:p>
            <a:pPr>
              <a:lnSpc>
                <a:spcPct val="150000"/>
              </a:lnSpc>
            </a:pPr>
            <a:endParaRPr lang="en-IN" sz="18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33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38" y="722867"/>
            <a:ext cx="2667000" cy="4900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89" y="1395479"/>
            <a:ext cx="5318042" cy="23125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466F2AF-E8B9-46AB-83D8-6E474B148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7912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- 3</a:t>
            </a:r>
            <a:endParaRPr lang="en-US" sz="2400" spc="-11" dirty="0">
              <a:ea typeface="Cambria" panose="020405030504060302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90" y="3716161"/>
            <a:ext cx="5396439" cy="31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6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88" y="175419"/>
            <a:ext cx="82296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3600" spc="-11" dirty="0">
                <a:ea typeface="Cambria" panose="02040503050406030204" pitchFamily="18" charset="0"/>
              </a:rPr>
              <a:t>Problem Type - 3</a:t>
            </a:r>
            <a:endParaRPr lang="en-US" sz="3600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52600"/>
            <a:ext cx="5029200" cy="220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3902"/>
            <a:ext cx="82296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- 3</a:t>
            </a:r>
            <a:endParaRPr lang="en-US" sz="2400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752600"/>
            <a:ext cx="5828581" cy="30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0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750" y="175419"/>
            <a:ext cx="82296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- 3</a:t>
            </a:r>
            <a:endParaRPr lang="en-US" sz="2400" dirty="0"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2D66F-06A7-4D41-95F3-95D6FDFBF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0" y="3304741"/>
            <a:ext cx="5084510" cy="2447285"/>
          </a:xfrm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43050" y="1421938"/>
            <a:ext cx="8068205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For SVMs, we used this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for a line: ax + cy + b = 0 where w = [a c]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Thus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ax + b = -cy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 y = (-a/c) x + (-b/c)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Thus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y-intercept is (-b/c)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decision boundary is perpendicular to w and it has slope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=(-a/c)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77152" y="5249352"/>
            <a:ext cx="2387450" cy="369332"/>
            <a:chOff x="6019800" y="5715000"/>
            <a:chExt cx="2387450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6629400" y="5715000"/>
              <a:ext cx="1777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Y intercept</a:t>
              </a: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/>
            <p:cNvCxnSpPr>
              <a:stCxn id="15" idx="1"/>
            </p:cNvCxnSpPr>
            <p:nvPr/>
          </p:nvCxnSpPr>
          <p:spPr>
            <a:xfrm flipH="1" flipV="1">
              <a:off x="6019800" y="5884277"/>
              <a:ext cx="609600" cy="153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30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A20A3-53EC-4CD2-A45C-0CF240C43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270601"/>
            <a:ext cx="6019800" cy="3185160"/>
          </a:xfr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55750" y="175419"/>
            <a:ext cx="82296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- 3</a:t>
            </a:r>
            <a:endParaRPr lang="en-US" sz="2400" dirty="0"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D6BE-A6F9-4873-92DA-AE04D89F5C30}"/>
              </a:ext>
            </a:extLst>
          </p:cNvPr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pic>
        <p:nvPicPr>
          <p:cNvPr id="6" name="Picture 7" descr="Picture 7.png">
            <a:extLst>
              <a:ext uri="{FF2B5EF4-FFF2-40B4-BE49-F238E27FC236}">
                <a16:creationId xmlns:a16="http://schemas.microsoft.com/office/drawing/2014/main" id="{F9006729-A950-4FF8-86ED-6E2D2095B42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8">
            <a:extLst>
              <a:ext uri="{FF2B5EF4-FFF2-40B4-BE49-F238E27FC236}">
                <a16:creationId xmlns:a16="http://schemas.microsoft.com/office/drawing/2014/main" id="{A98A6F22-0C7E-48A2-B6BB-76E72E1D2A5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81946-2148-4BCE-BDB2-C01066060BF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64F854-0D39-4A03-9190-B5C40E3E4E2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FBB8F5-A145-4C3B-A00D-ECDAE7E1B2D6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B83FC4FF-C630-444E-B980-D2D6354B31BE}"/>
              </a:ext>
            </a:extLst>
          </p:cNvPr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A3E818-C4EC-47BE-A6FF-006E088371B3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8EAF99-6CEF-45EA-B490-92799E64D2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79C5D6-3A51-4DD3-B759-9E916B469F4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4A20A3-53EC-4CD2-A45C-0CF240C43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270601"/>
            <a:ext cx="6019800" cy="3185160"/>
          </a:xfr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55750" y="175419"/>
            <a:ext cx="8229600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indent="-342900">
              <a:lnSpc>
                <a:spcPts val="3600"/>
              </a:lnSpc>
              <a:spcBef>
                <a:spcPts val="0"/>
              </a:spcBef>
              <a:buFont typeface="Arial" charset="0"/>
              <a:buNone/>
            </a:pPr>
            <a:r>
              <a:rPr lang="en-IN" sz="2400" spc="-11" dirty="0">
                <a:ea typeface="Cambria" panose="02040503050406030204" pitchFamily="18" charset="0"/>
              </a:rPr>
              <a:t>Problem Type - 3</a:t>
            </a:r>
            <a:endParaRPr lang="en-US" sz="2400" dirty="0"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43200" y="457200"/>
                <a:ext cx="2971800" cy="1489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smtClean="0"/>
                  <a:t>New </a:t>
                </a:r>
                <a:r>
                  <a:rPr lang="en-IN" dirty="0" err="1" smtClean="0"/>
                  <a:t>X</a:t>
                </a:r>
                <a:r>
                  <a:rPr lang="en-IN" baseline="-25000" dirty="0" err="1" smtClean="0"/>
                  <a:t>t</a:t>
                </a:r>
                <a:r>
                  <a:rPr lang="en-IN" dirty="0" smtClean="0"/>
                  <a:t> = [0  1.5]</a:t>
                </a:r>
                <a:r>
                  <a:rPr lang="en-IN" baseline="30000" dirty="0" smtClean="0"/>
                  <a:t>T</a:t>
                </a:r>
              </a:p>
              <a:p>
                <a:endParaRPr lang="en-IN" baseline="30000" dirty="0"/>
              </a:p>
              <a:p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IN" dirty="0"/>
                      <m:t>X</m:t>
                    </m:r>
                    <m:r>
                      <m:rPr>
                        <m:nor/>
                      </m:rPr>
                      <a:rPr lang="en-IN" baseline="-25000" dirty="0"/>
                      <m:t>t</m:t>
                    </m:r>
                  </m:oMath>
                </a14:m>
                <a:r>
                  <a:rPr lang="en-IN" dirty="0" smtClean="0"/>
                  <a:t>) = [4.5  4.5]</a:t>
                </a:r>
              </a:p>
              <a:p>
                <a:endParaRPr lang="en-IN" dirty="0"/>
              </a:p>
              <a:p>
                <a:r>
                  <a:rPr lang="en-IN" dirty="0" smtClean="0"/>
                  <a:t>Prediction: y=-1</a:t>
                </a:r>
              </a:p>
              <a:p>
                <a:r>
                  <a:rPr lang="en-IN" dirty="0" smtClean="0"/>
                  <a:t>sign(-1.057)</a:t>
                </a:r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457200"/>
                <a:ext cx="2971800" cy="1489639"/>
              </a:xfrm>
              <a:prstGeom prst="rect">
                <a:avLst/>
              </a:prstGeom>
              <a:blipFill>
                <a:blip r:embed="rId4"/>
                <a:stretch>
                  <a:fillRect l="-1025" t="-1230" b="-45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5845969" y="5204619"/>
            <a:ext cx="3250843" cy="1371600"/>
            <a:chOff x="5443" y="3117867"/>
            <a:chExt cx="3250843" cy="1371600"/>
          </a:xfrm>
        </p:grpSpPr>
        <p:pic>
          <p:nvPicPr>
            <p:cNvPr id="17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097" y="3537565"/>
              <a:ext cx="2313189" cy="951902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object 12"/>
            <p:cNvSpPr txBox="1"/>
            <p:nvPr/>
          </p:nvSpPr>
          <p:spPr>
            <a:xfrm>
              <a:off x="5443" y="3117867"/>
              <a:ext cx="3057334" cy="373820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9525" rIns="0" bIns="0" rtlCol="0">
              <a:spAutoFit/>
            </a:bodyPr>
            <a:lstStyle/>
            <a:p>
              <a:pPr marL="9525">
                <a:lnSpc>
                  <a:spcPct val="150000"/>
                </a:lnSpc>
                <a:spcBef>
                  <a:spcPts val="75"/>
                </a:spcBef>
              </a:pPr>
              <a:r>
                <a:rPr sz="1800" spc="-8" dirty="0">
                  <a:solidFill>
                    <a:srgbClr val="00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SVM:</a:t>
              </a:r>
              <a:r>
                <a:rPr sz="1800" spc="-45" dirty="0">
                  <a:solidFill>
                    <a:srgbClr val="00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800" spc="-30" dirty="0" smtClean="0">
                  <a:solidFill>
                    <a:srgbClr val="00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Classification</a:t>
              </a:r>
              <a:endParaRPr sz="1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021" y="788437"/>
            <a:ext cx="3465791" cy="10011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14" y="5667180"/>
            <a:ext cx="5287149" cy="8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67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</a:rPr>
              <a:t>SVM Kernels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4739" y="5114849"/>
            <a:ext cx="5476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Linear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Kernal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	Large Data	Text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Polynomial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Kernal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	Normalized Data	Image Processing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Gaussian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Kernal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	EDA not clear	Computing Power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4" y="4725217"/>
            <a:ext cx="5901758" cy="457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68664"/>
            <a:ext cx="5901758" cy="13795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6" y="1372417"/>
            <a:ext cx="2535741" cy="17851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1407250"/>
            <a:ext cx="2383426" cy="17503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105" y="1383276"/>
            <a:ext cx="2373895" cy="177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</a:rPr>
              <a:t>SVM </a:t>
            </a:r>
            <a:r>
              <a:rPr lang="en-US" sz="2400" b="1" dirty="0" smtClean="0">
                <a:latin typeface="Arial" panose="020B0604020202020204" pitchFamily="34" charset="0"/>
              </a:rPr>
              <a:t>Application – Observations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828800"/>
            <a:ext cx="5514975" cy="3200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659523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Learning Gender from Images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0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</a:rPr>
              <a:t>SVM </a:t>
            </a:r>
            <a:r>
              <a:rPr lang="en-US" sz="2400" b="1" dirty="0" smtClean="0">
                <a:latin typeface="Arial" panose="020B0604020202020204" pitchFamily="34" charset="0"/>
              </a:rPr>
              <a:t>Application – Observations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659523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Image Analysis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16" y="2133600"/>
            <a:ext cx="5334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9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7"/>
            <a:ext cx="8686800" cy="513556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</a:rPr>
              <a:t>Flexibility in choosing a similarity </a:t>
            </a:r>
            <a:r>
              <a:rPr lang="en-US" altLang="zh-CN" sz="1800" dirty="0" smtClean="0">
                <a:latin typeface="Arial" panose="020B0604020202020204" pitchFamily="34" charset="0"/>
              </a:rPr>
              <a:t>function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18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 smtClean="0">
                <a:latin typeface="Arial" panose="020B0604020202020204" pitchFamily="34" charset="0"/>
              </a:rPr>
              <a:t>Sparseness </a:t>
            </a:r>
            <a:r>
              <a:rPr lang="en-US" altLang="zh-CN" sz="1800" dirty="0">
                <a:latin typeface="Arial" panose="020B0604020202020204" pitchFamily="34" charset="0"/>
              </a:rPr>
              <a:t>of solution when dealing with large data </a:t>
            </a:r>
            <a:r>
              <a:rPr lang="en-US" altLang="zh-CN" sz="1800" dirty="0" smtClean="0">
                <a:latin typeface="Arial" panose="020B0604020202020204" pitchFamily="34" charset="0"/>
              </a:rPr>
              <a:t>sets</a:t>
            </a:r>
          </a:p>
          <a:p>
            <a:pPr lvl="1"/>
            <a:r>
              <a:rPr lang="en-US" altLang="zh-CN" sz="1800" dirty="0" smtClean="0">
                <a:latin typeface="Arial" panose="020B0604020202020204" pitchFamily="34" charset="0"/>
              </a:rPr>
              <a:t>Only </a:t>
            </a:r>
            <a:r>
              <a:rPr lang="en-US" altLang="zh-CN" sz="1800" dirty="0">
                <a:latin typeface="Arial" panose="020B0604020202020204" pitchFamily="34" charset="0"/>
              </a:rPr>
              <a:t>support vectors are used to specify the separating </a:t>
            </a:r>
            <a:r>
              <a:rPr lang="en-US" altLang="zh-CN" sz="1800" dirty="0" smtClean="0">
                <a:latin typeface="Arial" panose="020B0604020202020204" pitchFamily="34" charset="0"/>
              </a:rPr>
              <a:t>hyperplane</a:t>
            </a:r>
          </a:p>
          <a:p>
            <a:pPr lvl="1"/>
            <a:r>
              <a:rPr lang="en-US" altLang="zh-CN" sz="1800" dirty="0" smtClean="0">
                <a:latin typeface="Arial" panose="020B0604020202020204" pitchFamily="34" charset="0"/>
              </a:rPr>
              <a:t>Therefore SVM also called sparse kernel machine.</a:t>
            </a:r>
          </a:p>
          <a:p>
            <a:pPr marL="457200" lvl="1" indent="0">
              <a:buNone/>
            </a:pPr>
            <a:endParaRPr lang="en-US" altLang="zh-CN" sz="18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</a:rPr>
              <a:t>Ability to handle large feature spaces</a:t>
            </a:r>
          </a:p>
          <a:p>
            <a:pPr lvl="1"/>
            <a:r>
              <a:rPr lang="en-US" altLang="zh-CN" sz="1800" dirty="0" smtClean="0">
                <a:latin typeface="Arial" panose="020B0604020202020204" pitchFamily="34" charset="0"/>
              </a:rPr>
              <a:t>complexity </a:t>
            </a:r>
            <a:r>
              <a:rPr lang="en-US" altLang="zh-CN" sz="1800" dirty="0">
                <a:latin typeface="Arial" panose="020B0604020202020204" pitchFamily="34" charset="0"/>
              </a:rPr>
              <a:t>does not depend on the dimensionality of the feature </a:t>
            </a:r>
            <a:r>
              <a:rPr lang="en-US" altLang="zh-CN" sz="1800" dirty="0" smtClean="0">
                <a:latin typeface="Arial" panose="020B0604020202020204" pitchFamily="34" charset="0"/>
              </a:rPr>
              <a:t>space</a:t>
            </a:r>
          </a:p>
          <a:p>
            <a:pPr lvl="1"/>
            <a:endParaRPr lang="en-US" altLang="zh-CN" sz="18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</a:rPr>
              <a:t>Overfitting can be controlled by soft margin </a:t>
            </a:r>
            <a:r>
              <a:rPr lang="en-US" altLang="zh-CN" sz="1800" dirty="0" smtClean="0">
                <a:latin typeface="Arial" panose="020B0604020202020204" pitchFamily="34" charset="0"/>
              </a:rPr>
              <a:t>approach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18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Arial" panose="020B0604020202020204" pitchFamily="34" charset="0"/>
              </a:rPr>
              <a:t>Nice math property: a simple convex optimization problem which is guaranteed to converge to a single global </a:t>
            </a:r>
            <a:r>
              <a:rPr lang="en-US" altLang="zh-CN" sz="1800" dirty="0" smtClean="0">
                <a:latin typeface="Arial" panose="020B0604020202020204" pitchFamily="34" charset="0"/>
              </a:rPr>
              <a:t>solution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Arial" panose="020B0604020202020204" pitchFamily="34" charset="0"/>
              </a:rPr>
              <a:t>Properties of SVM</a:t>
            </a:r>
            <a:endParaRPr lang="en-IN" sz="24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45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Linear SVM Problem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17" y="264587"/>
            <a:ext cx="1981372" cy="9876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3914" y="1447800"/>
            <a:ext cx="523495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 Select the support vectors: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II Substitute in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Lagrangian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 function: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III Find the Unconstrained Optimization Function: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4183" y="1447800"/>
            <a:ext cx="23471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[-1 (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[+1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717" y="892332"/>
            <a:ext cx="2667000" cy="49004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52400" y="1701716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= [0 1 1], y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= -1</a:t>
            </a: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= [-1 3 1], y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= +1</a:t>
            </a: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= [1 3 1], y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3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= +1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962400" y="3071065"/>
                <a:ext cx="4067524" cy="4467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L(w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, b,</a:t>
                </a:r>
                <a:r>
                  <a:rPr kumimoji="0" lang="el-GR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α</a:t>
                </a:r>
                <a:r>
                  <a:rPr kumimoji="0" lang="en-US" altLang="zh-CN" sz="1600" b="1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)= </a:t>
                </a:r>
                <a:r>
                  <a:rPr kumimoji="0" lang="el-G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Σ</a:t>
                </a:r>
                <a:r>
                  <a:rPr kumimoji="0" lang="en-US" altLang="zh-CN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l-GR" altLang="en-US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zh-CN" sz="1600" b="1" i="1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i 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den>
                    </m:f>
                    <m:r>
                      <a:rPr kumimoji="0" lang="en-US" altLang="zh-CN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16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(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altLang="zh-CN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𝒊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kumimoji="0" lang="en-US" altLang="zh-CN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kumimoji="0" lang="en-US" altLang="zh-CN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𝒋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kumimoji="0" lang="el-GR" altLang="en-US" sz="16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1" u="none" strike="noStrike" kern="1200" cap="none" spc="0" normalizeH="0" baseline="-2500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kumimoji="0" lang="el-GR" altLang="en-US" sz="16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l-GR" altLang="en-US" sz="16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α</m:t>
                            </m:r>
                            <m:r>
                              <m:rPr>
                                <m:nor/>
                              </m:rPr>
                              <a:rPr kumimoji="0" lang="en-US" altLang="en-US" sz="1600" b="1" i="1" u="none" strike="noStrike" kern="1200" cap="none" spc="0" normalizeH="0" baseline="-2500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1" u="none" strike="noStrike" kern="1200" cap="none" spc="0" normalizeH="0" baseline="-2500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1" u="none" strike="noStrike" kern="1200" cap="none" spc="0" normalizeH="0" baseline="-2500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y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0" u="none" strike="noStrike" kern="1200" cap="none" spc="0" normalizeH="0" baseline="-2500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xi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 . 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xj</m:t>
                            </m:r>
                            <m:r>
                              <m:rPr>
                                <m:nor/>
                              </m:rPr>
                              <a:rPr kumimoji="0" lang="en-US" altLang="zh-CN" sz="1600" b="1" i="0" u="none" strike="noStrike" kern="1200" cap="none" spc="0" normalizeH="0" baseline="-2500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Arial" panose="020B0604020202020204" pitchFamily="34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  <m:t> )  </m:t>
                            </m:r>
                          </m:e>
                        </m:nary>
                      </m:e>
                    </m:nary>
                  </m:oMath>
                </a14:m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071065"/>
                <a:ext cx="4067524" cy="446789"/>
              </a:xfrm>
              <a:prstGeom prst="rect">
                <a:avLst/>
              </a:prstGeom>
              <a:blipFill>
                <a:blip r:embed="rId5"/>
                <a:stretch>
                  <a:fillRect l="-750" t="-69863" b="-1191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33400" y="3446859"/>
                <a:ext cx="8458200" cy="21201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L(w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, b,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α</a:t>
                </a:r>
                <a:r>
                  <a:rPr kumimoji="0" lang="en-US" altLang="zh-CN" sz="16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) = 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kumimoji="0" lang="en-US" altLang="zh-CN" sz="1600" b="0" i="1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α</a:t>
                </a:r>
                <a:r>
                  <a:rPr kumimoji="0" lang="en-US" altLang="en-US" sz="1600" b="0" i="1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600" b="0" i="1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3 </a:t>
                </a: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0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0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+ 2</a:t>
                </a:r>
                <a:r>
                  <a:rPr kumimoji="0" lang="el-G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0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+ </a:t>
                </a:r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l-G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0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+ </a:t>
                </a:r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l-G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kumimoji="0" lang="en-IN" altLang="zh-CN" sz="1600" b="0" i="0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)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= 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3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- 2</a:t>
                </a:r>
                <a:r>
                  <a:rPr kumimoji="0" lang="el-G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- </a:t>
                </a:r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l-G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 + 2</a:t>
                </a:r>
                <a:r>
                  <a:rPr kumimoji="0" lang="el-G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)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= 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3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[0 1 1]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[0 1 1]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[−1 3 1]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[−1 3 1]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[1 3 1]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[1 3 1]</m:t>
                    </m:r>
                  </m:oMath>
                </a14:m>
                <a:endParaRPr kumimoji="0" lang="en-US" altLang="zh-CN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- 2</a:t>
                </a:r>
                <a:r>
                  <a:rPr kumimoji="0" lang="el-G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[0 1 1]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[−1 3 1]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- 2</a:t>
                </a:r>
                <a:r>
                  <a:rPr kumimoji="0" lang="el-G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[0 1 1]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[1 3 1]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+ 2</a:t>
                </a:r>
                <a:r>
                  <a:rPr kumimoji="0" lang="el-G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[−1 3 1]</m:t>
                    </m:r>
                    <m:r>
                      <m:rPr>
                        <m:nor/>
                      </m:rPr>
                      <a:rPr kumimoji="0" lang="en-IN" altLang="en-US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[1 3 1]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)</a:t>
                </a: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446859"/>
                <a:ext cx="8458200" cy="2120196"/>
              </a:xfrm>
              <a:prstGeom prst="rect">
                <a:avLst/>
              </a:prstGeom>
              <a:blipFill>
                <a:blip r:embed="rId6"/>
                <a:stretch>
                  <a:fillRect l="-433" b="-28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533400" y="5823766"/>
                <a:ext cx="7737824" cy="439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L(w, b,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α</a:t>
                </a:r>
                <a:r>
                  <a:rPr kumimoji="0" lang="en-US" altLang="zh-CN" sz="16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) = 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3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+ 11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+ 11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- 8</a:t>
                </a:r>
                <a:r>
                  <a:rPr kumimoji="0" lang="el-G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- </a:t>
                </a:r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8</a:t>
                </a:r>
                <a:r>
                  <a:rPr kumimoji="0" lang="el-G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</a:t>
                </a:r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18</a:t>
                </a:r>
                <a:r>
                  <a:rPr kumimoji="0" lang="el-G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)</a:t>
                </a:r>
                <a:r>
                  <a:rPr kumimoji="0" lang="en-US" altLang="en-US" sz="1600" b="0" i="1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 </a:t>
                </a: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823766"/>
                <a:ext cx="7737824" cy="439992"/>
              </a:xfrm>
              <a:prstGeom prst="rect">
                <a:avLst/>
              </a:prstGeom>
              <a:blipFill>
                <a:blip r:embed="rId7"/>
                <a:stretch>
                  <a:fillRect l="-473" b="-41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15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Linear SVM Problem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17" y="264587"/>
            <a:ext cx="1981372" cy="9876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3914" y="1447800"/>
            <a:ext cx="76908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IV Gradient of the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Lagrangian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V Solve the simultaneous linear equation and find the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lagrange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 multiplier:</a:t>
            </a: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4183" y="1447800"/>
            <a:ext cx="23471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[-1 (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[+1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717" y="892332"/>
            <a:ext cx="2667000" cy="490049"/>
          </a:xfrm>
          <a:prstGeom prst="rect">
            <a:avLst/>
          </a:prstGeom>
          <a:ln>
            <a:solidFill>
              <a:schemeClr val="tx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91418" y="2087892"/>
                <a:ext cx="7737824" cy="1529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L(w, b,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α</a:t>
                </a:r>
                <a:r>
                  <a:rPr kumimoji="0" lang="en-US" altLang="zh-CN" sz="1600" b="0" i="1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i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) = 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3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altLang="zh-C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altLang="zh-C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+ 11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+ 11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- 8</a:t>
                </a:r>
                <a:r>
                  <a:rPr kumimoji="0" lang="el-G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- </a:t>
                </a:r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8</a:t>
                </a:r>
                <a:r>
                  <a:rPr kumimoji="0" lang="el-G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 </a:t>
                </a:r>
                <a:r>
                  <a:rPr kumimoji="0" lang="en-US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18</a:t>
                </a:r>
                <a:r>
                  <a:rPr kumimoji="0" lang="el-G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l-GR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</m:oMath>
                </a14:m>
                <a:r>
                  <a:rPr kumimoji="0" lang="en-US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)</a:t>
                </a:r>
                <a:r>
                  <a:rPr kumimoji="0" lang="en-US" altLang="en-US" sz="1600" b="0" i="1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I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I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I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num>
                      <m:den>
                        <m:r>
                          <a:rPr kumimoji="0" lang="en-I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kumimoji="0" lang="el-GR" alt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kumimoji="0" lang="en-US" altLang="en-US" sz="1600" b="0" i="1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den>
                    </m:f>
                    <m:r>
                      <a:rPr kumimoji="0" lang="en-IN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 </m:t>
                    </m:r>
                  </m:oMath>
                </a14:m>
                <a:r>
                  <a:rPr kumimoji="0" lang="en-I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+mn-cs"/>
                    <a:sym typeface="Wingdings" panose="05000000000000000000" pitchFamily="2" charset="2"/>
                  </a:rPr>
                  <a:t> </a:t>
                </a:r>
                <a:r>
                  <a:rPr kumimoji="0" lang="en-I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+mn-cs"/>
                    <a:sym typeface="Wingdings" panose="05000000000000000000" pitchFamily="2" charset="2"/>
                  </a:rPr>
                  <a:t>-2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4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+4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3 </a:t>
                </a: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= -1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I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I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I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num>
                      <m:den>
                        <m:r>
                          <a:rPr kumimoji="0" lang="en-I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kumimoji="0" lang="el-GR" alt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kumimoji="0" lang="en-IN" altLang="en-US" sz="16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kumimoji="0" lang="en-I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 </m:t>
                    </m:r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+mn-cs"/>
                    <a:sym typeface="Wingdings" panose="05000000000000000000" pitchFamily="2" charset="2"/>
                  </a:rPr>
                  <a:t> </a:t>
                </a:r>
                <a:r>
                  <a:rPr kumimoji="0" lang="en-I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+mn-cs"/>
                    <a:sym typeface="Wingdings" panose="05000000000000000000" pitchFamily="2" charset="2"/>
                  </a:rPr>
                  <a:t>-4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11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+9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3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= </a:t>
                </a: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+1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I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I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a:rPr kumimoji="0" lang="en-I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num>
                      <m:den>
                        <m:r>
                          <a:rPr kumimoji="0" lang="en-IN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𝜕</m:t>
                        </m:r>
                        <m:r>
                          <m:rPr>
                            <m:nor/>
                          </m:rPr>
                          <a:rPr kumimoji="0" lang="el-GR" alt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α</m:t>
                        </m:r>
                        <m:r>
                          <m:rPr>
                            <m:nor/>
                          </m:rPr>
                          <a:rPr kumimoji="0" lang="en-IN" altLang="en-US" sz="1600" b="0" i="1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Arial" panose="020B0604020202020204" pitchFamily="34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den>
                    </m:f>
                    <m:r>
                      <a:rPr kumimoji="0" lang="en-IN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 </m:t>
                    </m:r>
                  </m:oMath>
                </a14:m>
                <a:r>
                  <a:rPr kumimoji="0" lang="en-I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+mn-cs"/>
                    <a:sym typeface="Wingdings" panose="05000000000000000000" pitchFamily="2" charset="2"/>
                  </a:rPr>
                  <a:t> </a:t>
                </a:r>
                <a:r>
                  <a:rPr kumimoji="0" lang="en-I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+mn-cs"/>
                    <a:sym typeface="Wingdings" panose="05000000000000000000" pitchFamily="2" charset="2"/>
                  </a:rPr>
                  <a:t>-4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</a:t>
                </a:r>
                <a:r>
                  <a:rPr kumimoji="0" lang="el-GR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9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+11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3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= </a:t>
                </a: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+1</a:t>
                </a: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8" y="2087892"/>
                <a:ext cx="7737824" cy="1529137"/>
              </a:xfrm>
              <a:prstGeom prst="rect">
                <a:avLst/>
              </a:prstGeom>
              <a:blipFill>
                <a:blip r:embed="rId5"/>
                <a:stretch>
                  <a:fillRect l="-394" b="-24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91418" y="4375541"/>
            <a:ext cx="299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( </a:t>
            </a:r>
            <a:r>
              <a:rPr kumimoji="0" lang="el-GR" alt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α</a:t>
            </a:r>
            <a:r>
              <a:rPr kumimoji="0" lang="en-US" alt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kumimoji="0" lang="en-US" altLang="zh-CN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kumimoji="0" lang="el-GR" alt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α</a:t>
            </a:r>
            <a:r>
              <a:rPr kumimoji="0" lang="en-US" alt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altLang="zh-CN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IN" altLang="zh-CN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</a:t>
            </a:r>
            <a:r>
              <a:rPr kumimoji="0" lang="el-GR" alt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α</a:t>
            </a:r>
            <a:r>
              <a:rPr kumimoji="0" lang="en-US" alt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3 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 = (3.5, 0.75, 0.75)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28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Linear SVM Problem</a:t>
            </a:r>
            <a:endParaRPr lang="en-IN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17" y="264587"/>
            <a:ext cx="1981372" cy="9876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93914" y="1447800"/>
            <a:ext cx="646959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VI Substitute the Lagrange multiplier and obtain the weight’s: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VII Find the bias with help of any one of the support vectors: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VIII Construct the equation of the LSVM hyperplane: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IX Optionally find the width of the margin: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4183" y="1447800"/>
            <a:ext cx="23471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[-1 (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[+1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717" y="892332"/>
            <a:ext cx="2667000" cy="49004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09600" y="3835757"/>
            <a:ext cx="5275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Note the Bias is found above as a part of weight vector!!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2300" y="1909465"/>
                <a:ext cx="4342856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W = -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1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[0 1 1]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+ 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IN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[−1 3 1]</m:t>
                    </m:r>
                  </m:oMath>
                </a14:m>
                <a:r>
                  <a:rPr kumimoji="0" lang="en-IN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+ </a:t>
                </a:r>
                <a:r>
                  <a:rPr kumimoji="0" lang="el-GR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α</a:t>
                </a:r>
                <a:r>
                  <a:rPr kumimoji="0" lang="en-US" altLang="en-US" sz="1600" b="0" i="1" u="none" strike="noStrike" kern="1200" cap="none" spc="0" normalizeH="0" baseline="-2500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3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[1 3 1]</m:t>
                    </m:r>
                  </m:oMath>
                </a14:m>
                <a:endParaRPr kumimoji="0" lang="en-IN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   = </a:t>
                </a:r>
                <a:r>
                  <a:rPr kumimoji="0" lang="en-IN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-</a:t>
                </a:r>
                <a:r>
                  <a:rPr kumimoji="0" lang="en-IN" altLang="en-US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3.5</a:t>
                </a:r>
                <a:r>
                  <a:rPr kumimoji="0" lang="en-US" altLang="zh-CN" sz="1600" b="0" i="1" u="none" strike="noStrike" kern="1200" cap="none" spc="0" normalizeH="0" baseline="-2500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[0 1 1]</m:t>
                    </m:r>
                  </m:oMath>
                </a14:m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+ </a:t>
                </a:r>
                <a:r>
                  <a:rPr kumimoji="0" lang="en-US" altLang="zh-C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0.75</a:t>
                </a:r>
                <a:r>
                  <a:rPr kumimoji="0" lang="en-IN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altLang="zh-CN" sz="1600" b="0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[−1 3 1]</m:t>
                    </m:r>
                  </m:oMath>
                </a14:m>
                <a:r>
                  <a:rPr kumimoji="0" lang="en-IN" altLang="zh-CN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 + </a:t>
                </a:r>
                <a:r>
                  <a:rPr kumimoji="0" lang="en-IN" altLang="zh-CN" sz="16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0.75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[1 3 1]</m:t>
                    </m:r>
                  </m:oMath>
                </a14:m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+mn-cs"/>
                  </a:rPr>
                  <a:t>    </a:t>
                </a:r>
                <a:r>
                  <a:rPr kumimoji="0" lang="en-IN" alt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−2</m:t>
                    </m:r>
                    <m:r>
                      <m:rPr>
                        <m:nor/>
                      </m:rPr>
                      <a:rPr kumimoji="0" lang="en-IN" alt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1909465"/>
                <a:ext cx="4342856" cy="1077218"/>
              </a:xfrm>
              <a:prstGeom prst="rect">
                <a:avLst/>
              </a:prstGeom>
              <a:blipFill>
                <a:blip r:embed="rId5"/>
                <a:stretch>
                  <a:fillRect l="-702" t="-11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87889" y="4873158"/>
            <a:ext cx="1271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 X+ b = 0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Y-2 = 0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Y=2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006847" y="5352042"/>
                <a:ext cx="974882" cy="4719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I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I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num>
                      <m:den>
                        <m:r>
                          <a:rPr kumimoji="0" lang="en-I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0" lang="en-I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IN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𝑊</m:t>
                            </m:r>
                          </m:e>
                        </m:d>
                        <m:r>
                          <a:rPr kumimoji="0" lang="en-IN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</m:den>
                    </m:f>
                  </m:oMath>
                </a14:m>
                <a:r>
                  <a:rPr kumimoji="0" lang="en-IN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Tahoma" charset="0"/>
                    <a:ea typeface="+mn-ea"/>
                    <a:cs typeface="+mn-cs"/>
                  </a:rPr>
                  <a:t> H.W</a:t>
                </a:r>
                <a:endPara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ahoma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847" y="5352042"/>
                <a:ext cx="974882" cy="471989"/>
              </a:xfrm>
              <a:prstGeom prst="rect">
                <a:avLst/>
              </a:prstGeom>
              <a:blipFill>
                <a:blip r:embed="rId6"/>
                <a:stretch>
                  <a:fillRect r="-1875" b="-5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54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280" y="183471"/>
            <a:ext cx="8229600" cy="1143000"/>
          </a:xfrm>
        </p:spPr>
        <p:txBody>
          <a:bodyPr anchor="ctr"/>
          <a:lstStyle/>
          <a:p>
            <a:pPr lvl="0" algn="l" fontAlgn="base">
              <a:spcAft>
                <a:spcPct val="0"/>
              </a:spcAft>
            </a:pPr>
            <a:r>
              <a:rPr lang="en-IN" sz="2400" b="1" spc="-1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Problem Type – 1 Linear SVM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/>
            </a:r>
            <a:b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400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Solving </a:t>
            </a:r>
            <a:r>
              <a:rPr lang="en-US" sz="24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for </a:t>
            </a:r>
            <a:r>
              <a:rPr lang="el-GR" sz="24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α</a:t>
            </a:r>
            <a:r>
              <a:rPr lang="en-US" sz="24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6876226" cy="36403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58683" y="3733800"/>
            <a:ext cx="23471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[-1 (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[+1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892332"/>
            <a:ext cx="2667000" cy="49004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943600" y="3733800"/>
            <a:ext cx="23471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[-1 (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-1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α</a:t>
            </a:r>
            <a:r>
              <a:rPr kumimoji="0" lang="en-US" altLang="zh-CN" sz="18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[+1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 . x</a:t>
            </a:r>
            <a:r>
              <a:rPr kumimoji="0" lang="en-US" altLang="zh-CN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+ 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)] = 1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717" y="892332"/>
            <a:ext cx="2667000" cy="4900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7030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90AC9-8446-4012-97F4-5680E69B6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95400"/>
            <a:ext cx="8001000" cy="5410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We </a:t>
            </a: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know 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  = </a:t>
            </a:r>
            <a:r>
              <a:rPr lang="el-GR" alt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Σ</a:t>
            </a:r>
            <a:r>
              <a:rPr lang="en-US" altLang="zh-CN" sz="1800" b="1" i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l-GR" altLang="en-US" sz="1800" b="1" i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α</a:t>
            </a:r>
            <a:r>
              <a:rPr lang="en-US" altLang="zh-CN" sz="1800" b="1" i="1" baseline="-25000" dirty="0" err="1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altLang="zh-CN" sz="1800" b="1" i="1" baseline="-25000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1800" b="1" i="1" dirty="0" err="1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y</a:t>
            </a:r>
            <a:r>
              <a:rPr lang="en-US" altLang="zh-CN" sz="1800" b="1" i="1" baseline="-25000" dirty="0" err="1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altLang="zh-CN" sz="1800" b="1" baseline="-25000" dirty="0" smtClean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 </a:t>
            </a:r>
            <a:r>
              <a:rPr lang="en-US" altLang="zh-CN" sz="1800" b="1" baseline="-25000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1800" b="1" dirty="0" err="1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i.e</a:t>
            </a:r>
            <a:r>
              <a:rPr lang="en-US" altLang="zh-CN" sz="1800" b="1" dirty="0" smtClean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  </a:t>
            </a:r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 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= α</a:t>
            </a:r>
            <a:r>
              <a:rPr lang="en-US" sz="1800" b="1" baseline="-25000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y</a:t>
            </a:r>
            <a:r>
              <a:rPr lang="en-US" sz="1800" b="1" baseline="-25000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x</a:t>
            </a:r>
            <a:r>
              <a:rPr lang="en-US" sz="1800" b="1" baseline="-25000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+ … + α</a:t>
            </a:r>
            <a:r>
              <a:rPr lang="en-US" sz="1800" b="1" baseline="-25000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y</a:t>
            </a:r>
            <a:r>
              <a:rPr lang="en-US" sz="1800" b="1" baseline="-25000" dirty="0" err="1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1800" b="1" baseline="-25000" dirty="0" err="1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endParaRPr lang="en-US" sz="1800" b="1" dirty="0" smtClean="0">
              <a:solidFill>
                <a:srgbClr val="FF0000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            where 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 = </a:t>
            </a: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No of  SVs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Thus 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 = -3.5 * [0 1 1] + 0.75 [-1 3 1] + 0.75 [1 3 1] =   [0 1 -2] </a:t>
            </a:r>
            <a:endParaRPr lang="en-US" sz="1800" dirty="0" smtClean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Separating 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out weights and bias, we have: </a:t>
            </a:r>
            <a:r>
              <a:rPr lang="en-US" sz="18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 = [0 1] and b = -</a:t>
            </a:r>
            <a:r>
              <a:rPr lang="en-US" sz="1800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    a=0, c=1</a:t>
            </a:r>
            <a:endParaRPr lang="en-US" sz="1800"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u="sng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Boundary:</a:t>
            </a:r>
            <a:endParaRPr lang="en-US" sz="1800" b="1" u="sng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For SVMs, we used this eq for a line: ax + cy + b = 0 where w = [a c]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Thus ax + b = -cy 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 y = (-a/c) x + (-b/c</a:t>
            </a: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)   </a:t>
            </a:r>
            <a:endParaRPr lang="en-US" sz="18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Thus y-intercept </a:t>
            </a: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is (-b/c) =  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-(-2)/1 = 2  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decision boundary is perpendicular to w and it has slope </a:t>
            </a:r>
            <a:endParaRPr lang="en-US" sz="1800" dirty="0" smtClean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         </a:t>
            </a: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=(-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a/c) </a:t>
            </a: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Wingdings" panose="05000000000000000000" pitchFamily="2" charset="2"/>
              </a:rPr>
              <a:t>= </a:t>
            </a:r>
            <a:r>
              <a:rPr lang="en-US" sz="1800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-</a:t>
            </a:r>
            <a:r>
              <a:rPr lang="en-US" sz="1800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0/1 = 0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7558DC-4657-41CC-A5A2-F3A87EF5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4800"/>
            <a:ext cx="7772400" cy="838200"/>
          </a:xfrm>
        </p:spPr>
        <p:txBody>
          <a:bodyPr anchor="ctr"/>
          <a:lstStyle/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sz="24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Solving for w, b; plotting boundary</a:t>
            </a:r>
          </a:p>
        </p:txBody>
      </p:sp>
    </p:spTree>
    <p:extLst>
      <p:ext uri="{BB962C8B-B14F-4D97-AF65-F5344CB8AC3E}">
        <p14:creationId xmlns:p14="http://schemas.microsoft.com/office/powerpoint/2010/main" val="8014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99" y="304800"/>
            <a:ext cx="8229600" cy="1143000"/>
          </a:xfrm>
        </p:spPr>
        <p:txBody>
          <a:bodyPr anchor="ctr"/>
          <a:lstStyle/>
          <a:p>
            <a:pPr lvl="0" algn="l" fontAlgn="base">
              <a:spcAft>
                <a:spcPct val="0"/>
              </a:spcAft>
            </a:pPr>
            <a:r>
              <a:rPr lang="en-IN" sz="2400" b="1" spc="-1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Problem Type – 1 Linear SVM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/>
            </a:r>
            <a:b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400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Decision </a:t>
            </a:r>
            <a:r>
              <a:rPr lang="en-US" sz="2400"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boundary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7" y="1600200"/>
            <a:ext cx="86582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9747047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2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2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2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3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3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3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3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3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3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3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1375</Words>
  <Application>Microsoft Office PowerPoint</Application>
  <PresentationFormat>On-screen Show (4:3)</PresentationFormat>
  <Paragraphs>231</Paragraphs>
  <Slides>39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89" baseType="lpstr">
      <vt:lpstr>宋体</vt:lpstr>
      <vt:lpstr>Arial</vt:lpstr>
      <vt:lpstr>Calibri</vt:lpstr>
      <vt:lpstr>Cambria</vt:lpstr>
      <vt:lpstr>Cambria Math</vt:lpstr>
      <vt:lpstr>Franklin Gothic Medium</vt:lpstr>
      <vt:lpstr>Helvetica</vt:lpstr>
      <vt:lpstr>Helvetica Neue</vt:lpstr>
      <vt:lpstr>Symbol</vt:lpstr>
      <vt:lpstr>Tahoma</vt:lpstr>
      <vt:lpstr>Times New Roman</vt:lpstr>
      <vt:lpstr>Wingdings</vt:lpstr>
      <vt:lpstr>1_Office Theme</vt:lpstr>
      <vt:lpstr>Office Theme</vt:lpstr>
      <vt:lpstr>2_Office Theme</vt:lpstr>
      <vt:lpstr>5_Office Theme</vt:lpstr>
      <vt:lpstr>12_Office Theme</vt:lpstr>
      <vt:lpstr>6_Office Theme</vt:lpstr>
      <vt:lpstr>16_Office Theme</vt:lpstr>
      <vt:lpstr>17_Office Theme</vt:lpstr>
      <vt:lpstr>18_Office Theme</vt:lpstr>
      <vt:lpstr>21_Office Theme</vt:lpstr>
      <vt:lpstr>22_Office Theme</vt:lpstr>
      <vt:lpstr>23_Office Theme</vt:lpstr>
      <vt:lpstr>13_Office Theme</vt:lpstr>
      <vt:lpstr>19_Office Theme</vt:lpstr>
      <vt:lpstr>15_Office Theme</vt:lpstr>
      <vt:lpstr>24_Office Theme</vt:lpstr>
      <vt:lpstr>25_Office Theme</vt:lpstr>
      <vt:lpstr>3_Office Theme</vt:lpstr>
      <vt:lpstr>4_Office Theme</vt:lpstr>
      <vt:lpstr>7_Office Theme</vt:lpstr>
      <vt:lpstr>8_Office Theme</vt:lpstr>
      <vt:lpstr>9_Office Theme</vt:lpstr>
      <vt:lpstr>11_Office Theme</vt:lpstr>
      <vt:lpstr>14_Office Theme</vt:lpstr>
      <vt:lpstr>26_Office Theme</vt:lpstr>
      <vt:lpstr>27_Office Theme</vt:lpstr>
      <vt:lpstr>28_Office Theme</vt:lpstr>
      <vt:lpstr>10_Office Theme</vt:lpstr>
      <vt:lpstr>20_Office Theme</vt:lpstr>
      <vt:lpstr>29_Office Theme</vt:lpstr>
      <vt:lpstr>30_Office Theme</vt:lpstr>
      <vt:lpstr>31_Office Theme</vt:lpstr>
      <vt:lpstr>32_Office Theme</vt:lpstr>
      <vt:lpstr>33_Office Theme</vt:lpstr>
      <vt:lpstr>35_Office Theme</vt:lpstr>
      <vt:lpstr>36_Office Theme</vt:lpstr>
      <vt:lpstr>34_Office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Type – 1 Linear SVM Solving for α </vt:lpstr>
      <vt:lpstr>Solving for w, b; plotting boundary</vt:lpstr>
      <vt:lpstr>Problem Type – 1 Linear SVM Decision boundary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Kernel Trick (SVM)</vt:lpstr>
      <vt:lpstr>Problem Type - 2</vt:lpstr>
      <vt:lpstr>Problem Type - 2</vt:lpstr>
      <vt:lpstr>PowerPoint Presentation</vt:lpstr>
      <vt:lpstr>PowerPoint Presentation</vt:lpstr>
      <vt:lpstr>Problem Type - 3</vt:lpstr>
      <vt:lpstr>PowerPoint Presentation</vt:lpstr>
      <vt:lpstr>Problem Type - 3</vt:lpstr>
      <vt:lpstr>Problem Type - 3</vt:lpstr>
      <vt:lpstr>Problem Type - 3</vt:lpstr>
      <vt:lpstr>Problem Type - 3</vt:lpstr>
      <vt:lpstr>Problem Type - 3</vt:lpstr>
      <vt:lpstr>Problem Type - 3</vt:lpstr>
      <vt:lpstr>Problem Type - 3</vt:lpstr>
      <vt:lpstr>Problem Type - 3</vt:lpstr>
      <vt:lpstr>Problem Type - 3</vt:lpstr>
      <vt:lpstr>Problem Type - 3</vt:lpstr>
      <vt:lpstr>Problem Type - 3</vt:lpstr>
      <vt:lpstr>Problem Type - 3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2021-11-12T07:04:08Z</dcterms:created>
  <dcterms:modified xsi:type="dcterms:W3CDTF">2023-08-10T10:24:35Z</dcterms:modified>
</cp:coreProperties>
</file>